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32" r:id="rId4"/>
    <p:sldMasterId id="2147483744" r:id="rId5"/>
    <p:sldMasterId id="2147483756" r:id="rId6"/>
    <p:sldMasterId id="2147483798" r:id="rId7"/>
    <p:sldMasterId id="2147483768" r:id="rId8"/>
    <p:sldMasterId id="2147483780" r:id="rId9"/>
    <p:sldMasterId id="2147483786" r:id="rId10"/>
    <p:sldMasterId id="2147483840" r:id="rId11"/>
  </p:sldMasterIdLst>
  <p:notesMasterIdLst>
    <p:notesMasterId r:id="rId36"/>
  </p:notesMasterIdLst>
  <p:sldIdLst>
    <p:sldId id="576" r:id="rId12"/>
    <p:sldId id="659" r:id="rId13"/>
    <p:sldId id="681" r:id="rId14"/>
    <p:sldId id="660" r:id="rId15"/>
    <p:sldId id="661" r:id="rId16"/>
    <p:sldId id="662" r:id="rId17"/>
    <p:sldId id="663" r:id="rId18"/>
    <p:sldId id="664" r:id="rId19"/>
    <p:sldId id="665" r:id="rId20"/>
    <p:sldId id="666" r:id="rId21"/>
    <p:sldId id="667" r:id="rId22"/>
    <p:sldId id="668" r:id="rId23"/>
    <p:sldId id="669" r:id="rId24"/>
    <p:sldId id="670" r:id="rId25"/>
    <p:sldId id="671" r:id="rId26"/>
    <p:sldId id="672" r:id="rId27"/>
    <p:sldId id="673" r:id="rId28"/>
    <p:sldId id="674" r:id="rId29"/>
    <p:sldId id="675" r:id="rId30"/>
    <p:sldId id="676" r:id="rId31"/>
    <p:sldId id="677" r:id="rId32"/>
    <p:sldId id="678" r:id="rId33"/>
    <p:sldId id="679" r:id="rId34"/>
    <p:sldId id="680" r:id="rId3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1pPr>
    <a:lvl2pPr marL="411480" algn="l" rtl="0" eaLnBrk="0" fontAlgn="base" hangingPunct="0">
      <a:spcBef>
        <a:spcPct val="0"/>
      </a:spcBef>
      <a:spcAft>
        <a:spcPct val="0"/>
      </a:spcAft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2pPr>
    <a:lvl3pPr marL="822960" algn="l" rtl="0" eaLnBrk="0" fontAlgn="base" hangingPunct="0">
      <a:spcBef>
        <a:spcPct val="0"/>
      </a:spcBef>
      <a:spcAft>
        <a:spcPct val="0"/>
      </a:spcAft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3pPr>
    <a:lvl4pPr marL="1234440" algn="l" rtl="0" eaLnBrk="0" fontAlgn="base" hangingPunct="0">
      <a:spcBef>
        <a:spcPct val="0"/>
      </a:spcBef>
      <a:spcAft>
        <a:spcPct val="0"/>
      </a:spcAft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4pPr>
    <a:lvl5pPr marL="1645920" algn="l" rtl="0" eaLnBrk="0" fontAlgn="base" hangingPunct="0">
      <a:spcBef>
        <a:spcPct val="0"/>
      </a:spcBef>
      <a:spcAft>
        <a:spcPct val="0"/>
      </a:spcAft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5pPr>
    <a:lvl6pPr marL="2057400" algn="l" defTabSz="822960" rtl="0" eaLnBrk="1" latinLnBrk="0" hangingPunct="1"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6pPr>
    <a:lvl7pPr marL="2468880" algn="l" defTabSz="822960" rtl="0" eaLnBrk="1" latinLnBrk="0" hangingPunct="1"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7pPr>
    <a:lvl8pPr marL="2880360" algn="l" defTabSz="822960" rtl="0" eaLnBrk="1" latinLnBrk="0" hangingPunct="1"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8pPr>
    <a:lvl9pPr marL="3291840" algn="l" defTabSz="822960" rtl="0" eaLnBrk="1" latinLnBrk="0" hangingPunct="1">
      <a:defRPr sz="1980" kern="1200">
        <a:solidFill>
          <a:srgbClr val="292C1F"/>
        </a:solidFill>
        <a:latin typeface="Optima" charset="0"/>
        <a:ea typeface="Heiti SC Light" charset="0"/>
        <a:cs typeface="Heiti SC Light" charset="0"/>
        <a:sym typeface="Optim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EED7CAD-C459-5A4A-BA34-0350B4C772D9}">
          <p14:sldIdLst>
            <p14:sldId id="576"/>
            <p14:sldId id="659"/>
            <p14:sldId id="681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2" orient="horz" pos="962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88497"/>
    <a:srgbClr val="292C1F"/>
    <a:srgbClr val="595959"/>
    <a:srgbClr val="7F7F7F"/>
    <a:srgbClr val="3299CC"/>
    <a:srgbClr val="4BA6DB"/>
    <a:srgbClr val="3FABDA"/>
    <a:srgbClr val="F12376"/>
    <a:srgbClr val="DD4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 autoAdjust="0"/>
    <p:restoredTop sz="86453" autoAdjust="0"/>
  </p:normalViewPr>
  <p:slideViewPr>
    <p:cSldViewPr snapToGrid="0">
      <p:cViewPr varScale="1">
        <p:scale>
          <a:sx n="103" d="100"/>
          <a:sy n="103" d="100"/>
        </p:scale>
        <p:origin x="1352" y="176"/>
      </p:cViewPr>
      <p:guideLst>
        <p:guide orient="horz" pos="3049"/>
        <p:guide orient="horz" pos="96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386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heme" Target="theme/theme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7EF333-6BE9-4E2B-A607-681F5D57F078}" type="datetimeFigureOut">
              <a:rPr lang="en-GB"/>
              <a:pPr>
                <a:defRPr/>
              </a:pPr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4B0EE67-F018-424B-ACF6-481E9D2397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733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080" kern="1200">
        <a:solidFill>
          <a:schemeClr val="tx1"/>
        </a:solidFill>
        <a:latin typeface="+mn-lt"/>
        <a:ea typeface="+mn-ea"/>
        <a:cs typeface="+mn-cs"/>
      </a:defRPr>
    </a:lvl1pPr>
    <a:lvl2pPr marL="411480" algn="l" rtl="0" fontAlgn="base">
      <a:spcBef>
        <a:spcPct val="30000"/>
      </a:spcBef>
      <a:spcAft>
        <a:spcPct val="0"/>
      </a:spcAft>
      <a:defRPr sz="1080" kern="1200">
        <a:solidFill>
          <a:schemeClr val="tx1"/>
        </a:solidFill>
        <a:latin typeface="+mn-lt"/>
        <a:ea typeface="+mn-ea"/>
        <a:cs typeface="+mn-cs"/>
      </a:defRPr>
    </a:lvl2pPr>
    <a:lvl3pPr marL="822960" algn="l" rtl="0" fontAlgn="base">
      <a:spcBef>
        <a:spcPct val="30000"/>
      </a:spcBef>
      <a:spcAft>
        <a:spcPct val="0"/>
      </a:spcAft>
      <a:defRPr sz="1080" kern="1200">
        <a:solidFill>
          <a:schemeClr val="tx1"/>
        </a:solidFill>
        <a:latin typeface="+mn-lt"/>
        <a:ea typeface="+mn-ea"/>
        <a:cs typeface="+mn-cs"/>
      </a:defRPr>
    </a:lvl3pPr>
    <a:lvl4pPr marL="1234440" algn="l" rtl="0" fontAlgn="base">
      <a:spcBef>
        <a:spcPct val="30000"/>
      </a:spcBef>
      <a:spcAft>
        <a:spcPct val="0"/>
      </a:spcAft>
      <a:defRPr sz="1080" kern="1200">
        <a:solidFill>
          <a:schemeClr val="tx1"/>
        </a:solidFill>
        <a:latin typeface="+mn-lt"/>
        <a:ea typeface="+mn-ea"/>
        <a:cs typeface="+mn-cs"/>
      </a:defRPr>
    </a:lvl4pPr>
    <a:lvl5pPr marL="1645920" algn="l" rtl="0" fontAlgn="base">
      <a:spcBef>
        <a:spcPct val="30000"/>
      </a:spcBef>
      <a:spcAft>
        <a:spcPct val="0"/>
      </a:spcAft>
      <a:defRPr sz="108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0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061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869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828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27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3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909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023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08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960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10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31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595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08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181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505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839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38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6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29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601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941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476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695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B0EE67-F018-424B-ACF6-481E9D2397B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027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7.emf"/><Relationship Id="rId2" Type="http://schemas.openxmlformats.org/officeDocument/2006/relationships/tags" Target="../tags/tag2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48"/>
            <a:ext cx="6858000" cy="1790582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410"/>
            <a:ext cx="6858000" cy="124194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21"/>
            <a:ext cx="1971675" cy="43580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321"/>
            <a:ext cx="5777865" cy="43580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2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48"/>
            <a:ext cx="6858000" cy="1790582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410"/>
            <a:ext cx="6858000" cy="1241941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6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32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64" y="1282661"/>
            <a:ext cx="7886700" cy="2138839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364" y="3441859"/>
            <a:ext cx="7886700" cy="1125141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9011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457"/>
            <a:ext cx="3874770" cy="32629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369457"/>
            <a:ext cx="3874770" cy="32629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08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74320"/>
            <a:ext cx="7886700" cy="9933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261229"/>
            <a:ext cx="3867626" cy="617220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1878449"/>
            <a:ext cx="3867626" cy="2763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29"/>
            <a:ext cx="3887629" cy="617220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449"/>
            <a:ext cx="3887629" cy="2763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60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254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52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629" y="740450"/>
            <a:ext cx="4629150" cy="3655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67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59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629" y="740450"/>
            <a:ext cx="4629150" cy="3655100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127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8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21"/>
            <a:ext cx="1971675" cy="43580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321"/>
            <a:ext cx="5777865" cy="435804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815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248"/>
            <a:ext cx="6858000" cy="1790582"/>
          </a:xfrm>
          <a:prstGeom prst="rect">
            <a:avLst/>
          </a:prstGeo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410"/>
            <a:ext cx="6858000" cy="1241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666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457"/>
            <a:ext cx="7886700" cy="3262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242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64" y="1282661"/>
            <a:ext cx="7886700" cy="2138839"/>
          </a:xfrm>
          <a:prstGeom prst="rect">
            <a:avLst/>
          </a:prstGeo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364" y="3441859"/>
            <a:ext cx="7886700" cy="11251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293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457"/>
            <a:ext cx="3874770" cy="3262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369457"/>
            <a:ext cx="3874770" cy="3262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585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74320"/>
            <a:ext cx="7886700" cy="993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261229"/>
            <a:ext cx="3867626" cy="617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1878449"/>
            <a:ext cx="3867626" cy="2763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29"/>
            <a:ext cx="3887629" cy="6172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449"/>
            <a:ext cx="3887629" cy="2763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296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961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15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64" y="1282661"/>
            <a:ext cx="7886700" cy="2138839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364" y="3441859"/>
            <a:ext cx="7886700" cy="1125141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23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  <a:prstGeom prst="rect">
            <a:avLst/>
          </a:prstGeo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629" y="740450"/>
            <a:ext cx="4629150" cy="3655100"/>
          </a:xfrm>
          <a:prstGeom prst="rect">
            <a:avLst/>
          </a:prstGeo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255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  <a:prstGeom prst="rect">
            <a:avLst/>
          </a:prstGeo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629" y="740450"/>
            <a:ext cx="4629150" cy="365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164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457"/>
            <a:ext cx="7886700" cy="326290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076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321"/>
            <a:ext cx="1971675" cy="435804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321"/>
            <a:ext cx="5777865" cy="43580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6008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3B092-A610-B84E-9FE3-7E079277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8AE9F-7C49-D84F-B254-E888E16EF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3DA2F-AC6F-234E-A87D-1F4812AD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E7796-7D2D-5A4D-B3CE-6B7ABA4B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D09E2-FA4C-9542-831C-75A8CE78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50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08BAF-FA3F-9D44-9199-7ED5B40C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8474D-EA54-3946-9B48-A96F34B5D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82A67-EB06-324F-B27F-AE33BAFB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FDFDF-C83F-CF45-B68D-A8E5D01B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6EE10-8109-7C40-9FC0-65F4A364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55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C2B2-B6D4-5D4A-B9C2-C59E1B35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FB784-D495-2548-82F1-7999C925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CD91-7A63-0149-9626-A65A9C98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B70FB-8537-3643-95D0-34BAFFD4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53EFF-0F09-4E4E-817A-AB6CEF46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9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9C8F-B71E-C24F-93F4-186C3514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F9526-8F81-2B4D-BB58-CABF80C5D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FB2F7-2926-C44E-A2C6-BFB4FBBF4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EDE9-D149-FF40-B5A3-4058F545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5C82-AF0D-E34B-BF5A-49AC72D2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31121-F744-C04B-84F1-9EEB6B9D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81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7506C-2FD5-D94D-8B09-7B8821C9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DA64B-7260-374D-B757-DE85BCD5F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FA82D-305B-8F4B-8E19-602FF0FB9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DD69F-A28B-7E48-BFEC-B3E5C508E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3B364-20F8-A148-9518-DF55CBD96C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74740-0DCF-FF42-A090-6FD41E5A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AB0F64-9C8A-D34E-B4A8-1923594E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97857-8437-484E-97B9-61C93876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369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A16D-9F7B-994F-93F8-EDC7E890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0F3593-FA13-C14E-849A-A7DCED25B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B256D-F811-DA4B-9672-22559AD4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B3141-F869-0140-BA4E-B847BE5F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09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457"/>
            <a:ext cx="3874770" cy="3262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1369457"/>
            <a:ext cx="3874770" cy="32629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44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569A5-3FC7-B04D-96E2-E6975342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C4F48-C7AA-8A42-A288-26F6F441F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6681F-47BD-A947-BAE7-EB98950E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97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6A613-8D6D-FD4D-AAE7-722C9B05D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A4A9F-8E24-DD47-A24D-A013632E6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B22739-AB76-BD44-B446-8D77D75E0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8F187-955A-ED4A-9E86-5C1036B0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0B645-160C-6744-9B9C-AD0631223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927D9-261C-B747-B35A-46C56083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2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04D3-1DA7-B44D-ACA4-42C43768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E9BB9-2AB8-594F-B241-2DEA120EA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AB7ED-17EF-F94F-9883-56AD248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43232-43E9-FF4B-855C-88F54A7D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DEEB-C66A-2F4F-89AA-A854AB21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ED448-88FC-5C41-B201-98EA6FE3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525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F5E5-F24E-9E4F-B5AB-38C78365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C747F-FF27-0F4B-A176-67C9B6F40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5424-1A35-2B49-A5AA-61E48B90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646A-C193-8940-BC3C-C73376B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3D719-F4BA-4948-A8D4-FFEA4682F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67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D68CAB-BABD-8A42-A4DE-DD8386A4A5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B9B12-735A-4949-A561-FCE661CC9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1C1B9-B4C8-EB4F-8941-4052C939B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C9EF7-D396-884C-B538-6A533EEDE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ED951-ED9B-9241-BC12-D8DA24F4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1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83E0D-7288-064C-833E-B458E9F73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36039-B4D7-0F4E-A6AF-4BB303CD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57060-DB53-7C43-9E4C-6E30B1BB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257B-9FAA-DC42-82B3-13501EB1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D4900-A75A-1C45-82CF-BAFC299B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63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2756A-DFEA-604F-9B66-22C5ADCA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04B4B-2284-E84C-AFF7-D006D4A14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F5DB9-11DA-E24C-A96B-ADC53B87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123F0-14C9-E349-8E76-71E35E83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B7667-7A32-0446-A94F-4AEDB78EC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8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2B14-40B0-1A4A-8584-06BAF738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2D32F-1425-CD4D-856D-8009EB65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8FA4E-0483-464E-BB4E-5E06F8A7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9CF46-EE29-E547-86E1-7AEADD5D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3B8E-3228-7943-A7EA-4D4A7B8D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21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15AC-B23C-CA43-8D56-F0372C4A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128BC-484E-9741-A84E-3EE043704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898CE-BECA-2A46-9250-86973BC23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4A065-2F98-3949-B47E-D02054A2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B147D-E155-1945-8A15-54204823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FADC7-2441-AA4E-931B-772BD53D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7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3F67-5218-4645-8DD3-6C8DF5D1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61033-87DE-4F4F-96D2-43F35DC02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0214EC-2D81-6341-B2D5-77B297FE3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5719C-045B-EE43-B093-3CFDF73B1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63405-0BD9-0446-ADD8-54DD6486B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2BEC3-F174-5943-82D4-E2C680F9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50C2C1-CC4E-F647-A21F-446C95F6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2791C-DFB5-CA4F-B6A1-1CB3BC67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4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74320"/>
            <a:ext cx="7886700" cy="9933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261229"/>
            <a:ext cx="3867626" cy="617220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1878449"/>
            <a:ext cx="3867626" cy="276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29"/>
            <a:ext cx="3887629" cy="617220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449"/>
            <a:ext cx="3887629" cy="2763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5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ABF6-556B-EB4B-BA04-B7947FB2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78FC8-38F0-6346-A7BC-34B4E004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1B95C-E2D5-1644-8FF7-4516C5BC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DBC498-9041-044E-902B-9D1B4283C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3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47044A-5C69-154F-B64C-B5169E76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865D6-1AC2-A44D-9993-EC2F3AE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7E130-4CF1-5740-83F9-5D0F6556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08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76B1-673E-784D-976A-FA3BF94A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91525-9EA7-5B46-9A91-A31763AC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626DE-55BE-CD47-A150-42F871EBC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BAB62-B409-2946-A3DC-BFD5E5D6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3FA6B-C382-394A-BB08-04F4A6E86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55504-44F9-AE43-A90E-8E8FDBCCE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74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A7CF3-FCAE-B64F-BFEC-569EE93A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FBBD2B-426D-904A-A732-9BEB04405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4DE78-DB5E-5446-BF31-1745DB938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44E6C-05F5-9249-81FE-FC2C7BA5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DCA87-B8A7-B04B-A251-316E5A07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E0D2B-AA14-2B44-B90D-D052D324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42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29CE-F441-D243-8710-1BA282E93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EA1A3-5369-0F4D-A883-492557BB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79A08-DDDF-DD4A-922F-6C9F7CAC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99E4C-E1B7-424B-852E-7CF7792D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3C8C5-1895-5743-BBDF-8312AF9CD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47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675106-D1F7-AB4C-874A-FED04A690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AC96C-264E-9A48-A28C-C35892BD5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43506-F550-D74F-AB2A-519BA384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712C-20B2-6140-B8B6-94F713BC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895BD-8203-5F45-AF61-5E7844F9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73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43862B0-2FE8-4DD6-9777-EDECF9B9C7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49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074895-4027-4600-BF8E-7A5BBAEA1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Rectangle"/>
          <p:cNvSpPr>
            <a:spLocks/>
          </p:cNvSpPr>
          <p:nvPr/>
        </p:nvSpPr>
        <p:spPr bwMode="white">
          <a:xfrm>
            <a:off x="2127162" y="-1"/>
            <a:ext cx="7016838" cy="3036358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5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LogoImage"/>
          <p:cNvSpPr>
            <a:spLocks noEditPoints="1"/>
          </p:cNvSpPr>
          <p:nvPr/>
        </p:nvSpPr>
        <p:spPr bwMode="auto">
          <a:xfrm>
            <a:off x="2321276" y="143845"/>
            <a:ext cx="1665922" cy="182182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</p:spPr>
        <p:txBody>
          <a:bodyPr vert="horz" wrap="square" lIns="69973" tIns="34986" rIns="69973" bIns="349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224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8696930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816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202975" y="4785834"/>
            <a:ext cx="675372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202976" y="4880042"/>
            <a:ext cx="286183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612" baseline="0" noProof="0">
                <a:solidFill>
                  <a:schemeClr val="bg1"/>
                </a:solidFill>
                <a:latin typeface="+mn-lt"/>
              </a:rPr>
              <a:t>Last Modified 05/11/2018 18:04 GMT Standard Time</a:t>
            </a:r>
            <a:endParaRPr lang="en-US" sz="612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202976" y="4974252"/>
            <a:ext cx="271424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612" baseline="0" noProof="0">
                <a:solidFill>
                  <a:schemeClr val="bg1"/>
                </a:solidFill>
                <a:latin typeface="+mn-lt"/>
              </a:rPr>
              <a:t>Printed 05/11/2018 16:35 GMT Standard Time</a:t>
            </a:r>
            <a:endParaRPr lang="en-US" sz="612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2314475" y="1097667"/>
            <a:ext cx="6607211" cy="37683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49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314475" y="2386825"/>
            <a:ext cx="6607211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5" y="2742784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071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2128471" y="4785834"/>
            <a:ext cx="3918450" cy="27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21216" eaLnBrk="0" hangingPunct="0"/>
            <a:r>
              <a:rPr lang="en-US" sz="612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821216" eaLnBrk="0" hangingPunct="0"/>
            <a:r>
              <a:rPr lang="en-US" sz="612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1178111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03">
          <p15:clr>
            <a:srgbClr val="FBAE40"/>
          </p15:clr>
        </p15:guide>
        <p15:guide id="2" pos="7344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216" y="1216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6" y="1216"/>
                        <a:ext cx="1214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8739040" y="4980359"/>
            <a:ext cx="94578" cy="9419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n-US" sz="612" smtClean="0">
                <a:solidFill>
                  <a:schemeClr val="accent6"/>
                </a:solidFill>
              </a:rPr>
              <a:pPr lvl="0"/>
              <a:t>‹#›</a:t>
            </a:fld>
            <a:endParaRPr lang="en-US" sz="612" dirty="0">
              <a:solidFill>
                <a:schemeClr val="accent6"/>
              </a:solidFill>
            </a:endParaRPr>
          </a:p>
        </p:txBody>
      </p:sp>
      <p:sp>
        <p:nvSpPr>
          <p:cNvPr id="9" name="SlideLogoText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866901" y="4980359"/>
            <a:ext cx="769441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42"/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7993502" y="38876"/>
            <a:ext cx="92367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13542"/>
            <a:endParaRPr lang="en-US" sz="459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2832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339">
          <p15:clr>
            <a:srgbClr val="F26B43"/>
          </p15:clr>
        </p15:guide>
        <p15:guide id="2" pos="100">
          <p15:clr>
            <a:srgbClr val="F26B43"/>
          </p15:clr>
        </p15:guide>
        <p15:guide id="3" orient="horz" pos="181">
          <p15:clr>
            <a:srgbClr val="FBAE40"/>
          </p15:clr>
        </p15:guide>
        <p15:guide id="4" orient="horz" pos="533">
          <p15:clr>
            <a:srgbClr val="FBAE40"/>
          </p15:clr>
        </p15:guide>
        <p15:guide id="5" orient="horz" pos="3917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c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216" y="1216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6" y="1216"/>
                        <a:ext cx="1214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916" y="-485"/>
            <a:ext cx="9141570" cy="514107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7993502" y="38876"/>
            <a:ext cx="92367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13542"/>
            <a:endParaRPr lang="en-US" sz="459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630998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00">
          <p15:clr>
            <a:srgbClr val="FBAE40"/>
          </p15:clr>
        </p15:guide>
        <p15:guide id="2" pos="7339">
          <p15:clr>
            <a:srgbClr val="FBAE40"/>
          </p15:clr>
        </p15:guide>
        <p15:guide id="3" orient="horz" pos="180">
          <p15:clr>
            <a:srgbClr val="FBAE40"/>
          </p15:clr>
        </p15:guide>
        <p15:guide id="4" orient="horz" pos="534">
          <p15:clr>
            <a:srgbClr val="FBAE40"/>
          </p15:clr>
        </p15:guide>
        <p15:guide id="5" orient="horz" pos="391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7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1" y="1217"/>
                        <a:ext cx="1619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77">
            <a:extLst>
              <a:ext uri="{FF2B5EF4-FFF2-40B4-BE49-F238E27FC236}">
                <a16:creationId xmlns:a16="http://schemas.microsoft.com/office/drawing/2014/main" id="{A22B7ED5-5776-44E5-85FF-130BD77BA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0" y="-1"/>
            <a:ext cx="9132916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Rectangle"/>
          <p:cNvSpPr>
            <a:spLocks/>
          </p:cNvSpPr>
          <p:nvPr/>
        </p:nvSpPr>
        <p:spPr bwMode="white">
          <a:xfrm>
            <a:off x="2127162" y="-1"/>
            <a:ext cx="7016838" cy="3036358"/>
          </a:xfrm>
          <a:prstGeom prst="rect">
            <a:avLst/>
          </a:prstGeom>
          <a:solidFill>
            <a:schemeClr val="bg2">
              <a:alpha val="92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5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LogoImage"/>
          <p:cNvSpPr>
            <a:spLocks noEditPoints="1"/>
          </p:cNvSpPr>
          <p:nvPr/>
        </p:nvSpPr>
        <p:spPr bwMode="auto">
          <a:xfrm>
            <a:off x="2321276" y="143845"/>
            <a:ext cx="1665922" cy="182182"/>
          </a:xfrm>
          <a:custGeom>
            <a:avLst/>
            <a:gdLst>
              <a:gd name="T0" fmla="*/ 504 w 5516"/>
              <a:gd name="T1" fmla="*/ 26 h 606"/>
              <a:gd name="T2" fmla="*/ 18 w 5516"/>
              <a:gd name="T3" fmla="*/ 22 h 606"/>
              <a:gd name="T4" fmla="*/ 140 w 5516"/>
              <a:gd name="T5" fmla="*/ 436 h 606"/>
              <a:gd name="T6" fmla="*/ 408 w 5516"/>
              <a:gd name="T7" fmla="*/ 372 h 606"/>
              <a:gd name="T8" fmla="*/ 696 w 5516"/>
              <a:gd name="T9" fmla="*/ 422 h 606"/>
              <a:gd name="T10" fmla="*/ 768 w 5516"/>
              <a:gd name="T11" fmla="*/ 196 h 606"/>
              <a:gd name="T12" fmla="*/ 1272 w 5516"/>
              <a:gd name="T13" fmla="*/ 26 h 606"/>
              <a:gd name="T14" fmla="*/ 1302 w 5516"/>
              <a:gd name="T15" fmla="*/ 338 h 606"/>
              <a:gd name="T16" fmla="*/ 1202 w 5516"/>
              <a:gd name="T17" fmla="*/ 436 h 606"/>
              <a:gd name="T18" fmla="*/ 1030 w 5516"/>
              <a:gd name="T19" fmla="*/ 10 h 606"/>
              <a:gd name="T20" fmla="*/ 960 w 5516"/>
              <a:gd name="T21" fmla="*/ 22 h 606"/>
              <a:gd name="T22" fmla="*/ 804 w 5516"/>
              <a:gd name="T23" fmla="*/ 434 h 606"/>
              <a:gd name="T24" fmla="*/ 930 w 5516"/>
              <a:gd name="T25" fmla="*/ 246 h 606"/>
              <a:gd name="T26" fmla="*/ 1658 w 5516"/>
              <a:gd name="T27" fmla="*/ 342 h 606"/>
              <a:gd name="T28" fmla="*/ 1368 w 5516"/>
              <a:gd name="T29" fmla="*/ 188 h 606"/>
              <a:gd name="T30" fmla="*/ 1514 w 5516"/>
              <a:gd name="T31" fmla="*/ 436 h 606"/>
              <a:gd name="T32" fmla="*/ 1564 w 5516"/>
              <a:gd name="T33" fmla="*/ 434 h 606"/>
              <a:gd name="T34" fmla="*/ 1904 w 5516"/>
              <a:gd name="T35" fmla="*/ 184 h 606"/>
              <a:gd name="T36" fmla="*/ 1728 w 5516"/>
              <a:gd name="T37" fmla="*/ 366 h 606"/>
              <a:gd name="T38" fmla="*/ 2102 w 5516"/>
              <a:gd name="T39" fmla="*/ 192 h 606"/>
              <a:gd name="T40" fmla="*/ 1982 w 5516"/>
              <a:gd name="T41" fmla="*/ 320 h 606"/>
              <a:gd name="T42" fmla="*/ 2478 w 5516"/>
              <a:gd name="T43" fmla="*/ 242 h 606"/>
              <a:gd name="T44" fmla="*/ 2406 w 5516"/>
              <a:gd name="T45" fmla="*/ 390 h 606"/>
              <a:gd name="T46" fmla="*/ 2234 w 5516"/>
              <a:gd name="T47" fmla="*/ 192 h 606"/>
              <a:gd name="T48" fmla="*/ 2478 w 5516"/>
              <a:gd name="T49" fmla="*/ 242 h 606"/>
              <a:gd name="T50" fmla="*/ 2928 w 5516"/>
              <a:gd name="T51" fmla="*/ 448 h 606"/>
              <a:gd name="T52" fmla="*/ 2958 w 5516"/>
              <a:gd name="T53" fmla="*/ 230 h 606"/>
              <a:gd name="T54" fmla="*/ 2716 w 5516"/>
              <a:gd name="T55" fmla="*/ 54 h 606"/>
              <a:gd name="T56" fmla="*/ 2714 w 5516"/>
              <a:gd name="T57" fmla="*/ 36 h 606"/>
              <a:gd name="T58" fmla="*/ 2928 w 5516"/>
              <a:gd name="T59" fmla="*/ 448 h 606"/>
              <a:gd name="T60" fmla="*/ 3388 w 5516"/>
              <a:gd name="T61" fmla="*/ 4 h 606"/>
              <a:gd name="T62" fmla="*/ 3396 w 5516"/>
              <a:gd name="T63" fmla="*/ 366 h 606"/>
              <a:gd name="T64" fmla="*/ 3580 w 5516"/>
              <a:gd name="T65" fmla="*/ 190 h 606"/>
              <a:gd name="T66" fmla="*/ 3502 w 5516"/>
              <a:gd name="T67" fmla="*/ 432 h 606"/>
              <a:gd name="T68" fmla="*/ 4232 w 5516"/>
              <a:gd name="T69" fmla="*/ 348 h 606"/>
              <a:gd name="T70" fmla="*/ 3858 w 5516"/>
              <a:gd name="T71" fmla="*/ 176 h 606"/>
              <a:gd name="T72" fmla="*/ 3758 w 5516"/>
              <a:gd name="T73" fmla="*/ 446 h 606"/>
              <a:gd name="T74" fmla="*/ 3990 w 5516"/>
              <a:gd name="T75" fmla="*/ 282 h 606"/>
              <a:gd name="T76" fmla="*/ 4042 w 5516"/>
              <a:gd name="T77" fmla="*/ 342 h 606"/>
              <a:gd name="T78" fmla="*/ 4134 w 5516"/>
              <a:gd name="T79" fmla="*/ 448 h 606"/>
              <a:gd name="T80" fmla="*/ 4454 w 5516"/>
              <a:gd name="T81" fmla="*/ 202 h 606"/>
              <a:gd name="T82" fmla="*/ 4284 w 5516"/>
              <a:gd name="T83" fmla="*/ 174 h 606"/>
              <a:gd name="T84" fmla="*/ 4432 w 5516"/>
              <a:gd name="T85" fmla="*/ 588 h 606"/>
              <a:gd name="T86" fmla="*/ 4792 w 5516"/>
              <a:gd name="T87" fmla="*/ 382 h 606"/>
              <a:gd name="T88" fmla="*/ 5192 w 5516"/>
              <a:gd name="T89" fmla="*/ 340 h 606"/>
              <a:gd name="T90" fmla="*/ 4902 w 5516"/>
              <a:gd name="T91" fmla="*/ 186 h 606"/>
              <a:gd name="T92" fmla="*/ 4850 w 5516"/>
              <a:gd name="T93" fmla="*/ 274 h 606"/>
              <a:gd name="T94" fmla="*/ 4742 w 5516"/>
              <a:gd name="T95" fmla="*/ 194 h 606"/>
              <a:gd name="T96" fmla="*/ 4794 w 5516"/>
              <a:gd name="T97" fmla="*/ 418 h 606"/>
              <a:gd name="T98" fmla="*/ 5004 w 5516"/>
              <a:gd name="T99" fmla="*/ 338 h 606"/>
              <a:gd name="T100" fmla="*/ 5098 w 5516"/>
              <a:gd name="T101" fmla="*/ 446 h 606"/>
              <a:gd name="T102" fmla="*/ 5418 w 5516"/>
              <a:gd name="T103" fmla="*/ 192 h 606"/>
              <a:gd name="T104" fmla="*/ 5348 w 5516"/>
              <a:gd name="T105" fmla="*/ 180 h 606"/>
              <a:gd name="T106" fmla="*/ 5254 w 5516"/>
              <a:gd name="T107" fmla="*/ 606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516" h="606">
                <a:moveTo>
                  <a:pt x="366" y="448"/>
                </a:moveTo>
                <a:cubicBezTo>
                  <a:pt x="524" y="448"/>
                  <a:pt x="524" y="448"/>
                  <a:pt x="524" y="448"/>
                </a:cubicBezTo>
                <a:cubicBezTo>
                  <a:pt x="524" y="436"/>
                  <a:pt x="524" y="436"/>
                  <a:pt x="524" y="436"/>
                </a:cubicBezTo>
                <a:cubicBezTo>
                  <a:pt x="486" y="432"/>
                  <a:pt x="470" y="414"/>
                  <a:pt x="468" y="362"/>
                </a:cubicBezTo>
                <a:cubicBezTo>
                  <a:pt x="454" y="86"/>
                  <a:pt x="454" y="86"/>
                  <a:pt x="454" y="86"/>
                </a:cubicBezTo>
                <a:cubicBezTo>
                  <a:pt x="452" y="46"/>
                  <a:pt x="470" y="30"/>
                  <a:pt x="504" y="26"/>
                </a:cubicBezTo>
                <a:cubicBezTo>
                  <a:pt x="504" y="12"/>
                  <a:pt x="504" y="12"/>
                  <a:pt x="504" y="12"/>
                </a:cubicBezTo>
                <a:cubicBezTo>
                  <a:pt x="394" y="12"/>
                  <a:pt x="394" y="12"/>
                  <a:pt x="394" y="12"/>
                </a:cubicBezTo>
                <a:cubicBezTo>
                  <a:pt x="264" y="350"/>
                  <a:pt x="264" y="350"/>
                  <a:pt x="264" y="350"/>
                </a:cubicBezTo>
                <a:cubicBezTo>
                  <a:pt x="132" y="10"/>
                  <a:pt x="132" y="10"/>
                  <a:pt x="132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22"/>
                  <a:pt x="18" y="22"/>
                  <a:pt x="18" y="22"/>
                </a:cubicBezTo>
                <a:cubicBezTo>
                  <a:pt x="40" y="26"/>
                  <a:pt x="74" y="32"/>
                  <a:pt x="72" y="84"/>
                </a:cubicBezTo>
                <a:cubicBezTo>
                  <a:pt x="58" y="352"/>
                  <a:pt x="58" y="352"/>
                  <a:pt x="58" y="352"/>
                </a:cubicBezTo>
                <a:cubicBezTo>
                  <a:pt x="54" y="410"/>
                  <a:pt x="38" y="430"/>
                  <a:pt x="0" y="436"/>
                </a:cubicBezTo>
                <a:cubicBezTo>
                  <a:pt x="0" y="448"/>
                  <a:pt x="0" y="448"/>
                  <a:pt x="0" y="448"/>
                </a:cubicBezTo>
                <a:cubicBezTo>
                  <a:pt x="140" y="448"/>
                  <a:pt x="140" y="448"/>
                  <a:pt x="140" y="448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98" y="428"/>
                  <a:pt x="84" y="414"/>
                  <a:pt x="88" y="356"/>
                </a:cubicBezTo>
                <a:cubicBezTo>
                  <a:pt x="100" y="86"/>
                  <a:pt x="100" y="86"/>
                  <a:pt x="100" y="86"/>
                </a:cubicBezTo>
                <a:cubicBezTo>
                  <a:pt x="240" y="444"/>
                  <a:pt x="240" y="444"/>
                  <a:pt x="240" y="444"/>
                </a:cubicBezTo>
                <a:cubicBezTo>
                  <a:pt x="258" y="444"/>
                  <a:pt x="258" y="444"/>
                  <a:pt x="258" y="444"/>
                </a:cubicBezTo>
                <a:cubicBezTo>
                  <a:pt x="396" y="86"/>
                  <a:pt x="396" y="86"/>
                  <a:pt x="396" y="86"/>
                </a:cubicBezTo>
                <a:cubicBezTo>
                  <a:pt x="408" y="372"/>
                  <a:pt x="408" y="372"/>
                  <a:pt x="408" y="372"/>
                </a:cubicBezTo>
                <a:cubicBezTo>
                  <a:pt x="410" y="416"/>
                  <a:pt x="398" y="430"/>
                  <a:pt x="366" y="434"/>
                </a:cubicBezTo>
                <a:lnTo>
                  <a:pt x="366" y="448"/>
                </a:lnTo>
                <a:close/>
                <a:moveTo>
                  <a:pt x="670" y="456"/>
                </a:moveTo>
                <a:cubicBezTo>
                  <a:pt x="708" y="456"/>
                  <a:pt x="756" y="440"/>
                  <a:pt x="782" y="412"/>
                </a:cubicBezTo>
                <a:cubicBezTo>
                  <a:pt x="776" y="400"/>
                  <a:pt x="776" y="400"/>
                  <a:pt x="776" y="400"/>
                </a:cubicBezTo>
                <a:cubicBezTo>
                  <a:pt x="750" y="416"/>
                  <a:pt x="722" y="422"/>
                  <a:pt x="696" y="422"/>
                </a:cubicBezTo>
                <a:cubicBezTo>
                  <a:pt x="620" y="422"/>
                  <a:pt x="592" y="358"/>
                  <a:pt x="592" y="290"/>
                </a:cubicBezTo>
                <a:cubicBezTo>
                  <a:pt x="592" y="258"/>
                  <a:pt x="600" y="236"/>
                  <a:pt x="614" y="222"/>
                </a:cubicBezTo>
                <a:cubicBezTo>
                  <a:pt x="626" y="210"/>
                  <a:pt x="646" y="204"/>
                  <a:pt x="664" y="204"/>
                </a:cubicBezTo>
                <a:cubicBezTo>
                  <a:pt x="690" y="204"/>
                  <a:pt x="722" y="214"/>
                  <a:pt x="744" y="244"/>
                </a:cubicBezTo>
                <a:cubicBezTo>
                  <a:pt x="750" y="244"/>
                  <a:pt x="750" y="244"/>
                  <a:pt x="750" y="244"/>
                </a:cubicBezTo>
                <a:cubicBezTo>
                  <a:pt x="758" y="234"/>
                  <a:pt x="766" y="212"/>
                  <a:pt x="768" y="196"/>
                </a:cubicBezTo>
                <a:cubicBezTo>
                  <a:pt x="748" y="180"/>
                  <a:pt x="720" y="172"/>
                  <a:pt x="686" y="172"/>
                </a:cubicBezTo>
                <a:cubicBezTo>
                  <a:pt x="604" y="172"/>
                  <a:pt x="544" y="246"/>
                  <a:pt x="544" y="326"/>
                </a:cubicBezTo>
                <a:cubicBezTo>
                  <a:pt x="540" y="390"/>
                  <a:pt x="576" y="456"/>
                  <a:pt x="670" y="456"/>
                </a:cubicBezTo>
                <a:moveTo>
                  <a:pt x="1272" y="98"/>
                </a:moveTo>
                <a:cubicBezTo>
                  <a:pt x="1292" y="98"/>
                  <a:pt x="1308" y="82"/>
                  <a:pt x="1308" y="62"/>
                </a:cubicBezTo>
                <a:cubicBezTo>
                  <a:pt x="1308" y="42"/>
                  <a:pt x="1292" y="26"/>
                  <a:pt x="1272" y="26"/>
                </a:cubicBezTo>
                <a:cubicBezTo>
                  <a:pt x="1252" y="26"/>
                  <a:pt x="1238" y="42"/>
                  <a:pt x="1238" y="62"/>
                </a:cubicBezTo>
                <a:cubicBezTo>
                  <a:pt x="1238" y="82"/>
                  <a:pt x="1252" y="98"/>
                  <a:pt x="1272" y="98"/>
                </a:cubicBezTo>
                <a:moveTo>
                  <a:pt x="1202" y="448"/>
                </a:moveTo>
                <a:cubicBezTo>
                  <a:pt x="1346" y="448"/>
                  <a:pt x="1346" y="448"/>
                  <a:pt x="1346" y="448"/>
                </a:cubicBezTo>
                <a:cubicBezTo>
                  <a:pt x="1346" y="436"/>
                  <a:pt x="1346" y="436"/>
                  <a:pt x="1346" y="436"/>
                </a:cubicBezTo>
                <a:cubicBezTo>
                  <a:pt x="1304" y="432"/>
                  <a:pt x="1302" y="434"/>
                  <a:pt x="1302" y="338"/>
                </a:cubicBezTo>
                <a:cubicBezTo>
                  <a:pt x="1302" y="176"/>
                  <a:pt x="1302" y="176"/>
                  <a:pt x="1302" y="176"/>
                </a:cubicBezTo>
                <a:cubicBezTo>
                  <a:pt x="1200" y="176"/>
                  <a:pt x="1200" y="176"/>
                  <a:pt x="1200" y="176"/>
                </a:cubicBezTo>
                <a:cubicBezTo>
                  <a:pt x="1200" y="188"/>
                  <a:pt x="1200" y="188"/>
                  <a:pt x="1200" y="188"/>
                </a:cubicBezTo>
                <a:cubicBezTo>
                  <a:pt x="1244" y="190"/>
                  <a:pt x="1250" y="192"/>
                  <a:pt x="1250" y="268"/>
                </a:cubicBezTo>
                <a:cubicBezTo>
                  <a:pt x="1250" y="336"/>
                  <a:pt x="1250" y="336"/>
                  <a:pt x="1250" y="336"/>
                </a:cubicBezTo>
                <a:cubicBezTo>
                  <a:pt x="1250" y="432"/>
                  <a:pt x="1248" y="432"/>
                  <a:pt x="1202" y="436"/>
                </a:cubicBezTo>
                <a:cubicBezTo>
                  <a:pt x="1178" y="434"/>
                  <a:pt x="1154" y="426"/>
                  <a:pt x="1076" y="338"/>
                </a:cubicBezTo>
                <a:cubicBezTo>
                  <a:pt x="1046" y="302"/>
                  <a:pt x="996" y="244"/>
                  <a:pt x="968" y="206"/>
                </a:cubicBezTo>
                <a:cubicBezTo>
                  <a:pt x="1062" y="102"/>
                  <a:pt x="1062" y="102"/>
                  <a:pt x="1062" y="102"/>
                </a:cubicBezTo>
                <a:cubicBezTo>
                  <a:pt x="1108" y="52"/>
                  <a:pt x="1132" y="26"/>
                  <a:pt x="1176" y="24"/>
                </a:cubicBezTo>
                <a:cubicBezTo>
                  <a:pt x="1176" y="10"/>
                  <a:pt x="1176" y="10"/>
                  <a:pt x="1176" y="10"/>
                </a:cubicBezTo>
                <a:cubicBezTo>
                  <a:pt x="1030" y="10"/>
                  <a:pt x="1030" y="10"/>
                  <a:pt x="1030" y="10"/>
                </a:cubicBezTo>
                <a:cubicBezTo>
                  <a:pt x="1030" y="22"/>
                  <a:pt x="1030" y="22"/>
                  <a:pt x="1030" y="22"/>
                </a:cubicBezTo>
                <a:cubicBezTo>
                  <a:pt x="1050" y="26"/>
                  <a:pt x="1056" y="32"/>
                  <a:pt x="1056" y="46"/>
                </a:cubicBezTo>
                <a:cubicBezTo>
                  <a:pt x="1056" y="56"/>
                  <a:pt x="1054" y="72"/>
                  <a:pt x="1026" y="102"/>
                </a:cubicBezTo>
                <a:cubicBezTo>
                  <a:pt x="910" y="230"/>
                  <a:pt x="910" y="230"/>
                  <a:pt x="910" y="230"/>
                </a:cubicBezTo>
                <a:cubicBezTo>
                  <a:pt x="910" y="148"/>
                  <a:pt x="910" y="148"/>
                  <a:pt x="910" y="148"/>
                </a:cubicBezTo>
                <a:cubicBezTo>
                  <a:pt x="910" y="36"/>
                  <a:pt x="916" y="28"/>
                  <a:pt x="960" y="22"/>
                </a:cubicBezTo>
                <a:cubicBezTo>
                  <a:pt x="960" y="8"/>
                  <a:pt x="960" y="8"/>
                  <a:pt x="960" y="8"/>
                </a:cubicBezTo>
                <a:cubicBezTo>
                  <a:pt x="804" y="8"/>
                  <a:pt x="804" y="8"/>
                  <a:pt x="804" y="8"/>
                </a:cubicBezTo>
                <a:cubicBezTo>
                  <a:pt x="804" y="22"/>
                  <a:pt x="804" y="22"/>
                  <a:pt x="804" y="22"/>
                </a:cubicBezTo>
                <a:cubicBezTo>
                  <a:pt x="852" y="26"/>
                  <a:pt x="854" y="36"/>
                  <a:pt x="854" y="148"/>
                </a:cubicBezTo>
                <a:cubicBezTo>
                  <a:pt x="854" y="300"/>
                  <a:pt x="854" y="300"/>
                  <a:pt x="854" y="300"/>
                </a:cubicBezTo>
                <a:cubicBezTo>
                  <a:pt x="854" y="422"/>
                  <a:pt x="850" y="430"/>
                  <a:pt x="804" y="434"/>
                </a:cubicBezTo>
                <a:cubicBezTo>
                  <a:pt x="804" y="446"/>
                  <a:pt x="804" y="446"/>
                  <a:pt x="804" y="446"/>
                </a:cubicBezTo>
                <a:cubicBezTo>
                  <a:pt x="960" y="446"/>
                  <a:pt x="960" y="446"/>
                  <a:pt x="960" y="446"/>
                </a:cubicBezTo>
                <a:cubicBezTo>
                  <a:pt x="960" y="434"/>
                  <a:pt x="960" y="434"/>
                  <a:pt x="960" y="434"/>
                </a:cubicBezTo>
                <a:cubicBezTo>
                  <a:pt x="910" y="428"/>
                  <a:pt x="910" y="424"/>
                  <a:pt x="910" y="292"/>
                </a:cubicBezTo>
                <a:cubicBezTo>
                  <a:pt x="910" y="268"/>
                  <a:pt x="910" y="268"/>
                  <a:pt x="910" y="268"/>
                </a:cubicBezTo>
                <a:cubicBezTo>
                  <a:pt x="930" y="246"/>
                  <a:pt x="930" y="246"/>
                  <a:pt x="930" y="246"/>
                </a:cubicBezTo>
                <a:cubicBezTo>
                  <a:pt x="982" y="310"/>
                  <a:pt x="1038" y="380"/>
                  <a:pt x="1098" y="448"/>
                </a:cubicBezTo>
                <a:cubicBezTo>
                  <a:pt x="1202" y="448"/>
                  <a:pt x="1202" y="448"/>
                  <a:pt x="1202" y="448"/>
                </a:cubicBezTo>
                <a:close/>
                <a:moveTo>
                  <a:pt x="1564" y="448"/>
                </a:moveTo>
                <a:cubicBezTo>
                  <a:pt x="1706" y="448"/>
                  <a:pt x="1706" y="448"/>
                  <a:pt x="1706" y="448"/>
                </a:cubicBezTo>
                <a:cubicBezTo>
                  <a:pt x="1706" y="436"/>
                  <a:pt x="1706" y="436"/>
                  <a:pt x="1706" y="436"/>
                </a:cubicBezTo>
                <a:cubicBezTo>
                  <a:pt x="1658" y="434"/>
                  <a:pt x="1658" y="432"/>
                  <a:pt x="1658" y="342"/>
                </a:cubicBezTo>
                <a:cubicBezTo>
                  <a:pt x="1658" y="280"/>
                  <a:pt x="1658" y="280"/>
                  <a:pt x="1658" y="280"/>
                </a:cubicBezTo>
                <a:cubicBezTo>
                  <a:pt x="1658" y="198"/>
                  <a:pt x="1612" y="172"/>
                  <a:pt x="1570" y="172"/>
                </a:cubicBezTo>
                <a:cubicBezTo>
                  <a:pt x="1534" y="172"/>
                  <a:pt x="1498" y="188"/>
                  <a:pt x="1470" y="224"/>
                </a:cubicBezTo>
                <a:cubicBezTo>
                  <a:pt x="1470" y="176"/>
                  <a:pt x="1470" y="176"/>
                  <a:pt x="1470" y="176"/>
                </a:cubicBezTo>
                <a:cubicBezTo>
                  <a:pt x="1368" y="176"/>
                  <a:pt x="1368" y="176"/>
                  <a:pt x="1368" y="176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412" y="190"/>
                  <a:pt x="1418" y="192"/>
                  <a:pt x="1418" y="268"/>
                </a:cubicBezTo>
                <a:cubicBezTo>
                  <a:pt x="1418" y="336"/>
                  <a:pt x="1418" y="336"/>
                  <a:pt x="1418" y="336"/>
                </a:cubicBezTo>
                <a:cubicBezTo>
                  <a:pt x="1418" y="434"/>
                  <a:pt x="1418" y="434"/>
                  <a:pt x="1370" y="436"/>
                </a:cubicBezTo>
                <a:cubicBezTo>
                  <a:pt x="1370" y="448"/>
                  <a:pt x="1370" y="448"/>
                  <a:pt x="1370" y="448"/>
                </a:cubicBezTo>
                <a:cubicBezTo>
                  <a:pt x="1514" y="448"/>
                  <a:pt x="1514" y="448"/>
                  <a:pt x="1514" y="448"/>
                </a:cubicBezTo>
                <a:cubicBezTo>
                  <a:pt x="1514" y="436"/>
                  <a:pt x="1514" y="436"/>
                  <a:pt x="1514" y="436"/>
                </a:cubicBezTo>
                <a:cubicBezTo>
                  <a:pt x="1472" y="432"/>
                  <a:pt x="1470" y="434"/>
                  <a:pt x="1470" y="338"/>
                </a:cubicBezTo>
                <a:cubicBezTo>
                  <a:pt x="1470" y="262"/>
                  <a:pt x="1470" y="262"/>
                  <a:pt x="1470" y="262"/>
                </a:cubicBezTo>
                <a:cubicBezTo>
                  <a:pt x="1470" y="236"/>
                  <a:pt x="1504" y="206"/>
                  <a:pt x="1546" y="206"/>
                </a:cubicBezTo>
                <a:cubicBezTo>
                  <a:pt x="1580" y="206"/>
                  <a:pt x="1606" y="220"/>
                  <a:pt x="1606" y="286"/>
                </a:cubicBezTo>
                <a:cubicBezTo>
                  <a:pt x="1606" y="340"/>
                  <a:pt x="1606" y="340"/>
                  <a:pt x="1606" y="340"/>
                </a:cubicBezTo>
                <a:cubicBezTo>
                  <a:pt x="1606" y="432"/>
                  <a:pt x="1602" y="432"/>
                  <a:pt x="1564" y="434"/>
                </a:cubicBezTo>
                <a:lnTo>
                  <a:pt x="1564" y="448"/>
                </a:lnTo>
                <a:close/>
                <a:moveTo>
                  <a:pt x="1776" y="222"/>
                </a:moveTo>
                <a:cubicBezTo>
                  <a:pt x="1776" y="200"/>
                  <a:pt x="1796" y="188"/>
                  <a:pt x="1822" y="188"/>
                </a:cubicBezTo>
                <a:cubicBezTo>
                  <a:pt x="1874" y="188"/>
                  <a:pt x="1896" y="236"/>
                  <a:pt x="1900" y="252"/>
                </a:cubicBezTo>
                <a:cubicBezTo>
                  <a:pt x="1912" y="252"/>
                  <a:pt x="1912" y="252"/>
                  <a:pt x="1912" y="252"/>
                </a:cubicBezTo>
                <a:cubicBezTo>
                  <a:pt x="1912" y="212"/>
                  <a:pt x="1908" y="188"/>
                  <a:pt x="1904" y="184"/>
                </a:cubicBezTo>
                <a:cubicBezTo>
                  <a:pt x="1900" y="180"/>
                  <a:pt x="1862" y="170"/>
                  <a:pt x="1824" y="170"/>
                </a:cubicBezTo>
                <a:cubicBezTo>
                  <a:pt x="1768" y="170"/>
                  <a:pt x="1734" y="206"/>
                  <a:pt x="1734" y="248"/>
                </a:cubicBezTo>
                <a:cubicBezTo>
                  <a:pt x="1734" y="340"/>
                  <a:pt x="1890" y="322"/>
                  <a:pt x="1890" y="396"/>
                </a:cubicBezTo>
                <a:cubicBezTo>
                  <a:pt x="1890" y="422"/>
                  <a:pt x="1866" y="436"/>
                  <a:pt x="1826" y="436"/>
                </a:cubicBezTo>
                <a:cubicBezTo>
                  <a:pt x="1788" y="436"/>
                  <a:pt x="1754" y="416"/>
                  <a:pt x="1744" y="366"/>
                </a:cubicBezTo>
                <a:cubicBezTo>
                  <a:pt x="1728" y="366"/>
                  <a:pt x="1728" y="366"/>
                  <a:pt x="1728" y="366"/>
                </a:cubicBezTo>
                <a:cubicBezTo>
                  <a:pt x="1728" y="386"/>
                  <a:pt x="1732" y="422"/>
                  <a:pt x="1734" y="428"/>
                </a:cubicBezTo>
                <a:cubicBezTo>
                  <a:pt x="1744" y="446"/>
                  <a:pt x="1788" y="454"/>
                  <a:pt x="1824" y="454"/>
                </a:cubicBezTo>
                <a:cubicBezTo>
                  <a:pt x="1888" y="454"/>
                  <a:pt x="1928" y="416"/>
                  <a:pt x="1928" y="372"/>
                </a:cubicBezTo>
                <a:cubicBezTo>
                  <a:pt x="1932" y="270"/>
                  <a:pt x="1776" y="286"/>
                  <a:pt x="1776" y="222"/>
                </a:cubicBezTo>
                <a:moveTo>
                  <a:pt x="2030" y="270"/>
                </a:moveTo>
                <a:cubicBezTo>
                  <a:pt x="2034" y="220"/>
                  <a:pt x="2058" y="192"/>
                  <a:pt x="2102" y="192"/>
                </a:cubicBezTo>
                <a:cubicBezTo>
                  <a:pt x="2144" y="192"/>
                  <a:pt x="2170" y="220"/>
                  <a:pt x="2172" y="270"/>
                </a:cubicBezTo>
                <a:lnTo>
                  <a:pt x="2030" y="270"/>
                </a:lnTo>
                <a:close/>
                <a:moveTo>
                  <a:pt x="2030" y="290"/>
                </a:moveTo>
                <a:cubicBezTo>
                  <a:pt x="2222" y="290"/>
                  <a:pt x="2222" y="290"/>
                  <a:pt x="2222" y="290"/>
                </a:cubicBezTo>
                <a:cubicBezTo>
                  <a:pt x="2226" y="228"/>
                  <a:pt x="2192" y="168"/>
                  <a:pt x="2114" y="168"/>
                </a:cubicBezTo>
                <a:cubicBezTo>
                  <a:pt x="2034" y="168"/>
                  <a:pt x="1982" y="232"/>
                  <a:pt x="1982" y="320"/>
                </a:cubicBezTo>
                <a:cubicBezTo>
                  <a:pt x="1982" y="388"/>
                  <a:pt x="2018" y="456"/>
                  <a:pt x="2112" y="456"/>
                </a:cubicBezTo>
                <a:cubicBezTo>
                  <a:pt x="2150" y="456"/>
                  <a:pt x="2198" y="440"/>
                  <a:pt x="2224" y="412"/>
                </a:cubicBezTo>
                <a:cubicBezTo>
                  <a:pt x="2218" y="400"/>
                  <a:pt x="2218" y="400"/>
                  <a:pt x="2218" y="400"/>
                </a:cubicBezTo>
                <a:cubicBezTo>
                  <a:pt x="2192" y="416"/>
                  <a:pt x="2164" y="422"/>
                  <a:pt x="2138" y="422"/>
                </a:cubicBezTo>
                <a:cubicBezTo>
                  <a:pt x="2058" y="420"/>
                  <a:pt x="2028" y="352"/>
                  <a:pt x="2030" y="290"/>
                </a:cubicBezTo>
                <a:moveTo>
                  <a:pt x="2478" y="242"/>
                </a:moveTo>
                <a:cubicBezTo>
                  <a:pt x="2490" y="206"/>
                  <a:pt x="2510" y="192"/>
                  <a:pt x="2528" y="192"/>
                </a:cubicBezTo>
                <a:cubicBezTo>
                  <a:pt x="2528" y="180"/>
                  <a:pt x="2528" y="180"/>
                  <a:pt x="2528" y="180"/>
                </a:cubicBezTo>
                <a:cubicBezTo>
                  <a:pt x="2430" y="180"/>
                  <a:pt x="2430" y="180"/>
                  <a:pt x="2430" y="180"/>
                </a:cubicBezTo>
                <a:cubicBezTo>
                  <a:pt x="2430" y="192"/>
                  <a:pt x="2430" y="192"/>
                  <a:pt x="2430" y="192"/>
                </a:cubicBezTo>
                <a:cubicBezTo>
                  <a:pt x="2454" y="194"/>
                  <a:pt x="2466" y="206"/>
                  <a:pt x="2458" y="234"/>
                </a:cubicBezTo>
                <a:cubicBezTo>
                  <a:pt x="2406" y="390"/>
                  <a:pt x="2406" y="390"/>
                  <a:pt x="2406" y="390"/>
                </a:cubicBezTo>
                <a:cubicBezTo>
                  <a:pt x="2354" y="270"/>
                  <a:pt x="2354" y="270"/>
                  <a:pt x="2354" y="270"/>
                </a:cubicBezTo>
                <a:cubicBezTo>
                  <a:pt x="2340" y="238"/>
                  <a:pt x="2334" y="224"/>
                  <a:pt x="2334" y="212"/>
                </a:cubicBezTo>
                <a:cubicBezTo>
                  <a:pt x="2334" y="202"/>
                  <a:pt x="2340" y="196"/>
                  <a:pt x="2360" y="192"/>
                </a:cubicBezTo>
                <a:cubicBezTo>
                  <a:pt x="2360" y="180"/>
                  <a:pt x="2360" y="180"/>
                  <a:pt x="2360" y="180"/>
                </a:cubicBezTo>
                <a:cubicBezTo>
                  <a:pt x="2234" y="180"/>
                  <a:pt x="2234" y="180"/>
                  <a:pt x="2234" y="180"/>
                </a:cubicBezTo>
                <a:cubicBezTo>
                  <a:pt x="2234" y="192"/>
                  <a:pt x="2234" y="192"/>
                  <a:pt x="2234" y="192"/>
                </a:cubicBezTo>
                <a:cubicBezTo>
                  <a:pt x="2266" y="194"/>
                  <a:pt x="2268" y="198"/>
                  <a:pt x="2310" y="292"/>
                </a:cubicBezTo>
                <a:cubicBezTo>
                  <a:pt x="2382" y="450"/>
                  <a:pt x="2382" y="450"/>
                  <a:pt x="2382" y="450"/>
                </a:cubicBezTo>
                <a:cubicBezTo>
                  <a:pt x="2358" y="512"/>
                  <a:pt x="2320" y="546"/>
                  <a:pt x="2242" y="564"/>
                </a:cubicBezTo>
                <a:cubicBezTo>
                  <a:pt x="2246" y="576"/>
                  <a:pt x="2260" y="600"/>
                  <a:pt x="2268" y="606"/>
                </a:cubicBezTo>
                <a:cubicBezTo>
                  <a:pt x="2370" y="564"/>
                  <a:pt x="2390" y="498"/>
                  <a:pt x="2426" y="396"/>
                </a:cubicBezTo>
                <a:lnTo>
                  <a:pt x="2478" y="242"/>
                </a:lnTo>
                <a:close/>
                <a:moveTo>
                  <a:pt x="2844" y="394"/>
                </a:moveTo>
                <a:cubicBezTo>
                  <a:pt x="2822" y="412"/>
                  <a:pt x="2782" y="416"/>
                  <a:pt x="2750" y="416"/>
                </a:cubicBezTo>
                <a:cubicBezTo>
                  <a:pt x="2670" y="416"/>
                  <a:pt x="2606" y="360"/>
                  <a:pt x="2606" y="284"/>
                </a:cubicBezTo>
                <a:cubicBezTo>
                  <a:pt x="2606" y="236"/>
                  <a:pt x="2626" y="206"/>
                  <a:pt x="2658" y="198"/>
                </a:cubicBezTo>
                <a:cubicBezTo>
                  <a:pt x="2698" y="266"/>
                  <a:pt x="2770" y="338"/>
                  <a:pt x="2844" y="394"/>
                </a:cubicBezTo>
                <a:moveTo>
                  <a:pt x="2928" y="448"/>
                </a:moveTo>
                <a:cubicBezTo>
                  <a:pt x="3022" y="448"/>
                  <a:pt x="3022" y="448"/>
                  <a:pt x="3022" y="448"/>
                </a:cubicBezTo>
                <a:cubicBezTo>
                  <a:pt x="3022" y="436"/>
                  <a:pt x="3022" y="436"/>
                  <a:pt x="3022" y="436"/>
                </a:cubicBezTo>
                <a:cubicBezTo>
                  <a:pt x="2992" y="432"/>
                  <a:pt x="2946" y="408"/>
                  <a:pt x="2896" y="372"/>
                </a:cubicBezTo>
                <a:cubicBezTo>
                  <a:pt x="2914" y="342"/>
                  <a:pt x="2918" y="300"/>
                  <a:pt x="2922" y="270"/>
                </a:cubicBezTo>
                <a:cubicBezTo>
                  <a:pt x="2926" y="244"/>
                  <a:pt x="2946" y="244"/>
                  <a:pt x="2958" y="242"/>
                </a:cubicBezTo>
                <a:cubicBezTo>
                  <a:pt x="2958" y="230"/>
                  <a:pt x="2958" y="230"/>
                  <a:pt x="2958" y="230"/>
                </a:cubicBezTo>
                <a:cubicBezTo>
                  <a:pt x="2834" y="230"/>
                  <a:pt x="2834" y="230"/>
                  <a:pt x="2834" y="230"/>
                </a:cubicBezTo>
                <a:cubicBezTo>
                  <a:pt x="2834" y="242"/>
                  <a:pt x="2834" y="242"/>
                  <a:pt x="2834" y="242"/>
                </a:cubicBezTo>
                <a:cubicBezTo>
                  <a:pt x="2864" y="246"/>
                  <a:pt x="2892" y="250"/>
                  <a:pt x="2892" y="294"/>
                </a:cubicBezTo>
                <a:cubicBezTo>
                  <a:pt x="2892" y="318"/>
                  <a:pt x="2888" y="342"/>
                  <a:pt x="2878" y="358"/>
                </a:cubicBezTo>
                <a:cubicBezTo>
                  <a:pt x="2770" y="274"/>
                  <a:pt x="2670" y="156"/>
                  <a:pt x="2670" y="96"/>
                </a:cubicBezTo>
                <a:cubicBezTo>
                  <a:pt x="2670" y="66"/>
                  <a:pt x="2688" y="54"/>
                  <a:pt x="2716" y="54"/>
                </a:cubicBezTo>
                <a:cubicBezTo>
                  <a:pt x="2752" y="54"/>
                  <a:pt x="2784" y="78"/>
                  <a:pt x="2800" y="124"/>
                </a:cubicBezTo>
                <a:cubicBezTo>
                  <a:pt x="2812" y="124"/>
                  <a:pt x="2812" y="124"/>
                  <a:pt x="2812" y="124"/>
                </a:cubicBezTo>
                <a:cubicBezTo>
                  <a:pt x="2810" y="42"/>
                  <a:pt x="2810" y="42"/>
                  <a:pt x="2810" y="42"/>
                </a:cubicBezTo>
                <a:cubicBezTo>
                  <a:pt x="2798" y="42"/>
                  <a:pt x="2798" y="42"/>
                  <a:pt x="2798" y="42"/>
                </a:cubicBezTo>
                <a:cubicBezTo>
                  <a:pt x="2798" y="48"/>
                  <a:pt x="2792" y="52"/>
                  <a:pt x="2788" y="52"/>
                </a:cubicBezTo>
                <a:cubicBezTo>
                  <a:pt x="2772" y="52"/>
                  <a:pt x="2752" y="36"/>
                  <a:pt x="2714" y="36"/>
                </a:cubicBezTo>
                <a:cubicBezTo>
                  <a:pt x="2672" y="36"/>
                  <a:pt x="2630" y="62"/>
                  <a:pt x="2630" y="118"/>
                </a:cubicBezTo>
                <a:cubicBezTo>
                  <a:pt x="2630" y="140"/>
                  <a:pt x="2636" y="160"/>
                  <a:pt x="2648" y="182"/>
                </a:cubicBezTo>
                <a:cubicBezTo>
                  <a:pt x="2592" y="200"/>
                  <a:pt x="2562" y="248"/>
                  <a:pt x="2562" y="304"/>
                </a:cubicBezTo>
                <a:cubicBezTo>
                  <a:pt x="2562" y="406"/>
                  <a:pt x="2640" y="460"/>
                  <a:pt x="2726" y="460"/>
                </a:cubicBezTo>
                <a:cubicBezTo>
                  <a:pt x="2780" y="460"/>
                  <a:pt x="2824" y="444"/>
                  <a:pt x="2862" y="410"/>
                </a:cubicBezTo>
                <a:cubicBezTo>
                  <a:pt x="2888" y="424"/>
                  <a:pt x="2912" y="442"/>
                  <a:pt x="2928" y="448"/>
                </a:cubicBezTo>
                <a:moveTo>
                  <a:pt x="3094" y="212"/>
                </a:moveTo>
                <a:cubicBezTo>
                  <a:pt x="3094" y="88"/>
                  <a:pt x="3154" y="20"/>
                  <a:pt x="3252" y="20"/>
                </a:cubicBezTo>
                <a:cubicBezTo>
                  <a:pt x="3328" y="20"/>
                  <a:pt x="3372" y="58"/>
                  <a:pt x="3392" y="134"/>
                </a:cubicBezTo>
                <a:cubicBezTo>
                  <a:pt x="3404" y="134"/>
                  <a:pt x="3404" y="134"/>
                  <a:pt x="3404" y="134"/>
                </a:cubicBezTo>
                <a:cubicBezTo>
                  <a:pt x="3400" y="4"/>
                  <a:pt x="3400" y="4"/>
                  <a:pt x="3400" y="4"/>
                </a:cubicBezTo>
                <a:cubicBezTo>
                  <a:pt x="3388" y="4"/>
                  <a:pt x="3388" y="4"/>
                  <a:pt x="3388" y="4"/>
                </a:cubicBezTo>
                <a:cubicBezTo>
                  <a:pt x="3384" y="14"/>
                  <a:pt x="3376" y="18"/>
                  <a:pt x="3364" y="18"/>
                </a:cubicBezTo>
                <a:cubicBezTo>
                  <a:pt x="3338" y="18"/>
                  <a:pt x="3314" y="0"/>
                  <a:pt x="3248" y="0"/>
                </a:cubicBezTo>
                <a:cubicBezTo>
                  <a:pt x="3118" y="0"/>
                  <a:pt x="3030" y="102"/>
                  <a:pt x="3030" y="242"/>
                </a:cubicBezTo>
                <a:cubicBezTo>
                  <a:pt x="3030" y="376"/>
                  <a:pt x="3110" y="460"/>
                  <a:pt x="3238" y="460"/>
                </a:cubicBezTo>
                <a:cubicBezTo>
                  <a:pt x="3320" y="460"/>
                  <a:pt x="3384" y="420"/>
                  <a:pt x="3408" y="380"/>
                </a:cubicBezTo>
                <a:cubicBezTo>
                  <a:pt x="3396" y="366"/>
                  <a:pt x="3396" y="366"/>
                  <a:pt x="3396" y="366"/>
                </a:cubicBezTo>
                <a:cubicBezTo>
                  <a:pt x="3370" y="402"/>
                  <a:pt x="3314" y="426"/>
                  <a:pt x="3256" y="426"/>
                </a:cubicBezTo>
                <a:cubicBezTo>
                  <a:pt x="3156" y="426"/>
                  <a:pt x="3094" y="340"/>
                  <a:pt x="3094" y="212"/>
                </a:cubicBezTo>
                <a:moveTo>
                  <a:pt x="3678" y="328"/>
                </a:moveTo>
                <a:cubicBezTo>
                  <a:pt x="3678" y="392"/>
                  <a:pt x="3650" y="430"/>
                  <a:pt x="3592" y="430"/>
                </a:cubicBezTo>
                <a:cubicBezTo>
                  <a:pt x="3542" y="430"/>
                  <a:pt x="3496" y="384"/>
                  <a:pt x="3496" y="292"/>
                </a:cubicBezTo>
                <a:cubicBezTo>
                  <a:pt x="3496" y="226"/>
                  <a:pt x="3528" y="190"/>
                  <a:pt x="3580" y="190"/>
                </a:cubicBezTo>
                <a:cubicBezTo>
                  <a:pt x="3628" y="192"/>
                  <a:pt x="3678" y="238"/>
                  <a:pt x="3678" y="328"/>
                </a:cubicBezTo>
                <a:moveTo>
                  <a:pt x="3732" y="312"/>
                </a:moveTo>
                <a:cubicBezTo>
                  <a:pt x="3732" y="260"/>
                  <a:pt x="3710" y="214"/>
                  <a:pt x="3672" y="190"/>
                </a:cubicBezTo>
                <a:cubicBezTo>
                  <a:pt x="3650" y="176"/>
                  <a:pt x="3620" y="168"/>
                  <a:pt x="3588" y="168"/>
                </a:cubicBezTo>
                <a:cubicBezTo>
                  <a:pt x="3502" y="168"/>
                  <a:pt x="3442" y="230"/>
                  <a:pt x="3442" y="310"/>
                </a:cubicBezTo>
                <a:cubicBezTo>
                  <a:pt x="3442" y="364"/>
                  <a:pt x="3464" y="408"/>
                  <a:pt x="3502" y="432"/>
                </a:cubicBezTo>
                <a:cubicBezTo>
                  <a:pt x="3524" y="446"/>
                  <a:pt x="3554" y="452"/>
                  <a:pt x="3586" y="452"/>
                </a:cubicBezTo>
                <a:cubicBezTo>
                  <a:pt x="3672" y="454"/>
                  <a:pt x="3732" y="394"/>
                  <a:pt x="3732" y="312"/>
                </a:cubicBezTo>
                <a:moveTo>
                  <a:pt x="4136" y="448"/>
                </a:moveTo>
                <a:cubicBezTo>
                  <a:pt x="4280" y="448"/>
                  <a:pt x="4280" y="448"/>
                  <a:pt x="4280" y="448"/>
                </a:cubicBezTo>
                <a:cubicBezTo>
                  <a:pt x="4280" y="436"/>
                  <a:pt x="4280" y="436"/>
                  <a:pt x="4280" y="436"/>
                </a:cubicBezTo>
                <a:cubicBezTo>
                  <a:pt x="4230" y="434"/>
                  <a:pt x="4232" y="426"/>
                  <a:pt x="4232" y="348"/>
                </a:cubicBezTo>
                <a:cubicBezTo>
                  <a:pt x="4232" y="276"/>
                  <a:pt x="4232" y="276"/>
                  <a:pt x="4232" y="276"/>
                </a:cubicBezTo>
                <a:cubicBezTo>
                  <a:pt x="4232" y="200"/>
                  <a:pt x="4190" y="172"/>
                  <a:pt x="4142" y="172"/>
                </a:cubicBezTo>
                <a:cubicBezTo>
                  <a:pt x="4098" y="172"/>
                  <a:pt x="4064" y="196"/>
                  <a:pt x="4038" y="232"/>
                </a:cubicBezTo>
                <a:cubicBezTo>
                  <a:pt x="4028" y="194"/>
                  <a:pt x="4000" y="172"/>
                  <a:pt x="3954" y="172"/>
                </a:cubicBezTo>
                <a:cubicBezTo>
                  <a:pt x="3916" y="172"/>
                  <a:pt x="3880" y="196"/>
                  <a:pt x="3858" y="224"/>
                </a:cubicBezTo>
                <a:cubicBezTo>
                  <a:pt x="3858" y="176"/>
                  <a:pt x="3858" y="176"/>
                  <a:pt x="3858" y="176"/>
                </a:cubicBezTo>
                <a:cubicBezTo>
                  <a:pt x="3756" y="176"/>
                  <a:pt x="3756" y="176"/>
                  <a:pt x="3756" y="176"/>
                </a:cubicBezTo>
                <a:cubicBezTo>
                  <a:pt x="3756" y="188"/>
                  <a:pt x="3756" y="188"/>
                  <a:pt x="3756" y="188"/>
                </a:cubicBezTo>
                <a:cubicBezTo>
                  <a:pt x="3800" y="190"/>
                  <a:pt x="3806" y="192"/>
                  <a:pt x="3806" y="268"/>
                </a:cubicBezTo>
                <a:cubicBezTo>
                  <a:pt x="3806" y="346"/>
                  <a:pt x="3806" y="346"/>
                  <a:pt x="3806" y="346"/>
                </a:cubicBezTo>
                <a:cubicBezTo>
                  <a:pt x="3806" y="434"/>
                  <a:pt x="3804" y="434"/>
                  <a:pt x="3758" y="434"/>
                </a:cubicBezTo>
                <a:cubicBezTo>
                  <a:pt x="3758" y="446"/>
                  <a:pt x="3758" y="446"/>
                  <a:pt x="3758" y="446"/>
                </a:cubicBezTo>
                <a:cubicBezTo>
                  <a:pt x="3902" y="446"/>
                  <a:pt x="3902" y="446"/>
                  <a:pt x="3902" y="446"/>
                </a:cubicBezTo>
                <a:cubicBezTo>
                  <a:pt x="3902" y="434"/>
                  <a:pt x="3902" y="434"/>
                  <a:pt x="3902" y="434"/>
                </a:cubicBezTo>
                <a:cubicBezTo>
                  <a:pt x="3862" y="430"/>
                  <a:pt x="3858" y="430"/>
                  <a:pt x="3858" y="342"/>
                </a:cubicBezTo>
                <a:cubicBezTo>
                  <a:pt x="3858" y="262"/>
                  <a:pt x="3858" y="262"/>
                  <a:pt x="3858" y="262"/>
                </a:cubicBezTo>
                <a:cubicBezTo>
                  <a:pt x="3858" y="234"/>
                  <a:pt x="3894" y="204"/>
                  <a:pt x="3932" y="204"/>
                </a:cubicBezTo>
                <a:cubicBezTo>
                  <a:pt x="3974" y="204"/>
                  <a:pt x="3990" y="226"/>
                  <a:pt x="3990" y="282"/>
                </a:cubicBezTo>
                <a:cubicBezTo>
                  <a:pt x="3990" y="338"/>
                  <a:pt x="3990" y="338"/>
                  <a:pt x="3990" y="338"/>
                </a:cubicBezTo>
                <a:cubicBezTo>
                  <a:pt x="3990" y="428"/>
                  <a:pt x="3988" y="432"/>
                  <a:pt x="3950" y="436"/>
                </a:cubicBezTo>
                <a:cubicBezTo>
                  <a:pt x="3950" y="448"/>
                  <a:pt x="3950" y="448"/>
                  <a:pt x="3950" y="448"/>
                </a:cubicBezTo>
                <a:cubicBezTo>
                  <a:pt x="4086" y="448"/>
                  <a:pt x="4086" y="448"/>
                  <a:pt x="4086" y="448"/>
                </a:cubicBezTo>
                <a:cubicBezTo>
                  <a:pt x="4086" y="436"/>
                  <a:pt x="4086" y="436"/>
                  <a:pt x="4086" y="436"/>
                </a:cubicBezTo>
                <a:cubicBezTo>
                  <a:pt x="4040" y="432"/>
                  <a:pt x="4042" y="428"/>
                  <a:pt x="4042" y="342"/>
                </a:cubicBezTo>
                <a:cubicBezTo>
                  <a:pt x="4042" y="264"/>
                  <a:pt x="4042" y="264"/>
                  <a:pt x="4042" y="264"/>
                </a:cubicBezTo>
                <a:cubicBezTo>
                  <a:pt x="4042" y="236"/>
                  <a:pt x="4078" y="206"/>
                  <a:pt x="4118" y="206"/>
                </a:cubicBezTo>
                <a:cubicBezTo>
                  <a:pt x="4152" y="206"/>
                  <a:pt x="4174" y="226"/>
                  <a:pt x="4174" y="284"/>
                </a:cubicBezTo>
                <a:cubicBezTo>
                  <a:pt x="4174" y="346"/>
                  <a:pt x="4174" y="346"/>
                  <a:pt x="4174" y="346"/>
                </a:cubicBezTo>
                <a:cubicBezTo>
                  <a:pt x="4174" y="428"/>
                  <a:pt x="4174" y="432"/>
                  <a:pt x="4134" y="436"/>
                </a:cubicBezTo>
                <a:cubicBezTo>
                  <a:pt x="4134" y="448"/>
                  <a:pt x="4134" y="448"/>
                  <a:pt x="4134" y="448"/>
                </a:cubicBezTo>
                <a:lnTo>
                  <a:pt x="4136" y="448"/>
                </a:lnTo>
                <a:close/>
                <a:moveTo>
                  <a:pt x="4546" y="316"/>
                </a:moveTo>
                <a:cubicBezTo>
                  <a:pt x="4546" y="388"/>
                  <a:pt x="4516" y="432"/>
                  <a:pt x="4460" y="432"/>
                </a:cubicBezTo>
                <a:cubicBezTo>
                  <a:pt x="4424" y="432"/>
                  <a:pt x="4384" y="412"/>
                  <a:pt x="4384" y="384"/>
                </a:cubicBezTo>
                <a:cubicBezTo>
                  <a:pt x="4384" y="248"/>
                  <a:pt x="4384" y="248"/>
                  <a:pt x="4384" y="248"/>
                </a:cubicBezTo>
                <a:cubicBezTo>
                  <a:pt x="4384" y="226"/>
                  <a:pt x="4416" y="202"/>
                  <a:pt x="4454" y="202"/>
                </a:cubicBezTo>
                <a:cubicBezTo>
                  <a:pt x="4510" y="206"/>
                  <a:pt x="4546" y="248"/>
                  <a:pt x="4546" y="316"/>
                </a:cubicBezTo>
                <a:moveTo>
                  <a:pt x="4600" y="310"/>
                </a:moveTo>
                <a:cubicBezTo>
                  <a:pt x="4600" y="230"/>
                  <a:pt x="4548" y="170"/>
                  <a:pt x="4478" y="170"/>
                </a:cubicBezTo>
                <a:cubicBezTo>
                  <a:pt x="4438" y="170"/>
                  <a:pt x="4406" y="188"/>
                  <a:pt x="4384" y="214"/>
                </a:cubicBezTo>
                <a:cubicBezTo>
                  <a:pt x="4384" y="174"/>
                  <a:pt x="4384" y="174"/>
                  <a:pt x="4384" y="174"/>
                </a:cubicBezTo>
                <a:cubicBezTo>
                  <a:pt x="4284" y="174"/>
                  <a:pt x="4284" y="174"/>
                  <a:pt x="4284" y="174"/>
                </a:cubicBezTo>
                <a:cubicBezTo>
                  <a:pt x="4284" y="186"/>
                  <a:pt x="4284" y="186"/>
                  <a:pt x="4284" y="186"/>
                </a:cubicBezTo>
                <a:cubicBezTo>
                  <a:pt x="4326" y="188"/>
                  <a:pt x="4332" y="190"/>
                  <a:pt x="4332" y="280"/>
                </a:cubicBezTo>
                <a:cubicBezTo>
                  <a:pt x="4332" y="466"/>
                  <a:pt x="4332" y="466"/>
                  <a:pt x="4332" y="466"/>
                </a:cubicBezTo>
                <a:cubicBezTo>
                  <a:pt x="4332" y="564"/>
                  <a:pt x="4334" y="570"/>
                  <a:pt x="4286" y="574"/>
                </a:cubicBezTo>
                <a:cubicBezTo>
                  <a:pt x="4286" y="588"/>
                  <a:pt x="4286" y="588"/>
                  <a:pt x="4286" y="588"/>
                </a:cubicBezTo>
                <a:cubicBezTo>
                  <a:pt x="4432" y="588"/>
                  <a:pt x="4432" y="588"/>
                  <a:pt x="4432" y="588"/>
                </a:cubicBezTo>
                <a:cubicBezTo>
                  <a:pt x="4432" y="574"/>
                  <a:pt x="4432" y="574"/>
                  <a:pt x="4432" y="574"/>
                </a:cubicBezTo>
                <a:cubicBezTo>
                  <a:pt x="4380" y="572"/>
                  <a:pt x="4384" y="564"/>
                  <a:pt x="4384" y="462"/>
                </a:cubicBezTo>
                <a:cubicBezTo>
                  <a:pt x="4384" y="424"/>
                  <a:pt x="4384" y="424"/>
                  <a:pt x="4384" y="424"/>
                </a:cubicBezTo>
                <a:cubicBezTo>
                  <a:pt x="4404" y="444"/>
                  <a:pt x="4436" y="454"/>
                  <a:pt x="4466" y="454"/>
                </a:cubicBezTo>
                <a:cubicBezTo>
                  <a:pt x="4548" y="454"/>
                  <a:pt x="4600" y="392"/>
                  <a:pt x="4600" y="310"/>
                </a:cubicBezTo>
                <a:moveTo>
                  <a:pt x="4792" y="382"/>
                </a:moveTo>
                <a:cubicBezTo>
                  <a:pt x="4792" y="404"/>
                  <a:pt x="4762" y="424"/>
                  <a:pt x="4736" y="424"/>
                </a:cubicBezTo>
                <a:cubicBezTo>
                  <a:pt x="4712" y="424"/>
                  <a:pt x="4694" y="410"/>
                  <a:pt x="4694" y="378"/>
                </a:cubicBezTo>
                <a:cubicBezTo>
                  <a:pt x="4694" y="322"/>
                  <a:pt x="4752" y="328"/>
                  <a:pt x="4792" y="306"/>
                </a:cubicBezTo>
                <a:cubicBezTo>
                  <a:pt x="4792" y="382"/>
                  <a:pt x="4792" y="382"/>
                  <a:pt x="4792" y="382"/>
                </a:cubicBezTo>
                <a:close/>
                <a:moveTo>
                  <a:pt x="5240" y="434"/>
                </a:moveTo>
                <a:cubicBezTo>
                  <a:pt x="5192" y="432"/>
                  <a:pt x="5192" y="430"/>
                  <a:pt x="5192" y="340"/>
                </a:cubicBezTo>
                <a:cubicBezTo>
                  <a:pt x="5192" y="278"/>
                  <a:pt x="5192" y="278"/>
                  <a:pt x="5192" y="278"/>
                </a:cubicBezTo>
                <a:cubicBezTo>
                  <a:pt x="5192" y="196"/>
                  <a:pt x="5146" y="170"/>
                  <a:pt x="5104" y="170"/>
                </a:cubicBezTo>
                <a:cubicBezTo>
                  <a:pt x="5068" y="170"/>
                  <a:pt x="5032" y="186"/>
                  <a:pt x="5004" y="222"/>
                </a:cubicBezTo>
                <a:cubicBezTo>
                  <a:pt x="5004" y="174"/>
                  <a:pt x="5004" y="174"/>
                  <a:pt x="5004" y="174"/>
                </a:cubicBezTo>
                <a:cubicBezTo>
                  <a:pt x="4902" y="174"/>
                  <a:pt x="4902" y="174"/>
                  <a:pt x="4902" y="174"/>
                </a:cubicBezTo>
                <a:cubicBezTo>
                  <a:pt x="4902" y="186"/>
                  <a:pt x="4902" y="186"/>
                  <a:pt x="4902" y="186"/>
                </a:cubicBezTo>
                <a:cubicBezTo>
                  <a:pt x="4946" y="188"/>
                  <a:pt x="4952" y="190"/>
                  <a:pt x="4952" y="266"/>
                </a:cubicBezTo>
                <a:cubicBezTo>
                  <a:pt x="4952" y="334"/>
                  <a:pt x="4952" y="334"/>
                  <a:pt x="4952" y="334"/>
                </a:cubicBezTo>
                <a:cubicBezTo>
                  <a:pt x="4952" y="430"/>
                  <a:pt x="4952" y="432"/>
                  <a:pt x="4904" y="434"/>
                </a:cubicBezTo>
                <a:cubicBezTo>
                  <a:pt x="4892" y="434"/>
                  <a:pt x="4892" y="434"/>
                  <a:pt x="4892" y="434"/>
                </a:cubicBezTo>
                <a:cubicBezTo>
                  <a:pt x="4854" y="434"/>
                  <a:pt x="4850" y="422"/>
                  <a:pt x="4850" y="366"/>
                </a:cubicBezTo>
                <a:cubicBezTo>
                  <a:pt x="4850" y="274"/>
                  <a:pt x="4850" y="274"/>
                  <a:pt x="4850" y="274"/>
                </a:cubicBezTo>
                <a:cubicBezTo>
                  <a:pt x="4850" y="256"/>
                  <a:pt x="4848" y="240"/>
                  <a:pt x="4844" y="228"/>
                </a:cubicBezTo>
                <a:cubicBezTo>
                  <a:pt x="4830" y="186"/>
                  <a:pt x="4796" y="170"/>
                  <a:pt x="4748" y="170"/>
                </a:cubicBezTo>
                <a:cubicBezTo>
                  <a:pt x="4718" y="170"/>
                  <a:pt x="4674" y="180"/>
                  <a:pt x="4650" y="202"/>
                </a:cubicBezTo>
                <a:cubicBezTo>
                  <a:pt x="4652" y="214"/>
                  <a:pt x="4664" y="240"/>
                  <a:pt x="4670" y="248"/>
                </a:cubicBezTo>
                <a:cubicBezTo>
                  <a:pt x="4676" y="246"/>
                  <a:pt x="4676" y="246"/>
                  <a:pt x="4676" y="246"/>
                </a:cubicBezTo>
                <a:cubicBezTo>
                  <a:pt x="4688" y="216"/>
                  <a:pt x="4708" y="194"/>
                  <a:pt x="4742" y="194"/>
                </a:cubicBezTo>
                <a:cubicBezTo>
                  <a:pt x="4778" y="194"/>
                  <a:pt x="4794" y="220"/>
                  <a:pt x="4794" y="250"/>
                </a:cubicBezTo>
                <a:cubicBezTo>
                  <a:pt x="4794" y="282"/>
                  <a:pt x="4794" y="282"/>
                  <a:pt x="4794" y="282"/>
                </a:cubicBezTo>
                <a:cubicBezTo>
                  <a:pt x="4794" y="302"/>
                  <a:pt x="4702" y="306"/>
                  <a:pt x="4664" y="338"/>
                </a:cubicBezTo>
                <a:cubicBezTo>
                  <a:pt x="4652" y="350"/>
                  <a:pt x="4642" y="364"/>
                  <a:pt x="4642" y="384"/>
                </a:cubicBezTo>
                <a:cubicBezTo>
                  <a:pt x="4642" y="426"/>
                  <a:pt x="4672" y="456"/>
                  <a:pt x="4716" y="456"/>
                </a:cubicBezTo>
                <a:cubicBezTo>
                  <a:pt x="4744" y="456"/>
                  <a:pt x="4768" y="446"/>
                  <a:pt x="4794" y="418"/>
                </a:cubicBezTo>
                <a:cubicBezTo>
                  <a:pt x="4798" y="438"/>
                  <a:pt x="4814" y="448"/>
                  <a:pt x="4842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4906" y="448"/>
                  <a:pt x="4906" y="448"/>
                  <a:pt x="4906" y="448"/>
                </a:cubicBezTo>
                <a:cubicBezTo>
                  <a:pt x="5048" y="448"/>
                  <a:pt x="5048" y="448"/>
                  <a:pt x="5048" y="448"/>
                </a:cubicBezTo>
                <a:cubicBezTo>
                  <a:pt x="5048" y="436"/>
                  <a:pt x="5048" y="436"/>
                  <a:pt x="5048" y="436"/>
                </a:cubicBezTo>
                <a:cubicBezTo>
                  <a:pt x="5006" y="432"/>
                  <a:pt x="5004" y="434"/>
                  <a:pt x="5004" y="338"/>
                </a:cubicBezTo>
                <a:cubicBezTo>
                  <a:pt x="5004" y="262"/>
                  <a:pt x="5004" y="262"/>
                  <a:pt x="5004" y="262"/>
                </a:cubicBezTo>
                <a:cubicBezTo>
                  <a:pt x="5004" y="236"/>
                  <a:pt x="5038" y="206"/>
                  <a:pt x="5080" y="206"/>
                </a:cubicBezTo>
                <a:cubicBezTo>
                  <a:pt x="5114" y="206"/>
                  <a:pt x="5140" y="220"/>
                  <a:pt x="5140" y="286"/>
                </a:cubicBezTo>
                <a:cubicBezTo>
                  <a:pt x="5140" y="340"/>
                  <a:pt x="5140" y="340"/>
                  <a:pt x="5140" y="340"/>
                </a:cubicBezTo>
                <a:cubicBezTo>
                  <a:pt x="5140" y="432"/>
                  <a:pt x="5136" y="432"/>
                  <a:pt x="5098" y="434"/>
                </a:cubicBezTo>
                <a:cubicBezTo>
                  <a:pt x="5098" y="446"/>
                  <a:pt x="5098" y="446"/>
                  <a:pt x="5098" y="446"/>
                </a:cubicBezTo>
                <a:cubicBezTo>
                  <a:pt x="5240" y="446"/>
                  <a:pt x="5240" y="446"/>
                  <a:pt x="5240" y="446"/>
                </a:cubicBezTo>
                <a:lnTo>
                  <a:pt x="5240" y="434"/>
                </a:lnTo>
                <a:close/>
                <a:moveTo>
                  <a:pt x="5516" y="192"/>
                </a:moveTo>
                <a:cubicBezTo>
                  <a:pt x="5516" y="180"/>
                  <a:pt x="5516" y="180"/>
                  <a:pt x="5516" y="180"/>
                </a:cubicBezTo>
                <a:cubicBezTo>
                  <a:pt x="5418" y="180"/>
                  <a:pt x="5418" y="180"/>
                  <a:pt x="5418" y="180"/>
                </a:cubicBezTo>
                <a:cubicBezTo>
                  <a:pt x="5418" y="192"/>
                  <a:pt x="5418" y="192"/>
                  <a:pt x="5418" y="192"/>
                </a:cubicBezTo>
                <a:cubicBezTo>
                  <a:pt x="5442" y="194"/>
                  <a:pt x="5454" y="206"/>
                  <a:pt x="5446" y="234"/>
                </a:cubicBezTo>
                <a:cubicBezTo>
                  <a:pt x="5394" y="390"/>
                  <a:pt x="5394" y="390"/>
                  <a:pt x="5394" y="390"/>
                </a:cubicBezTo>
                <a:cubicBezTo>
                  <a:pt x="5342" y="270"/>
                  <a:pt x="5342" y="270"/>
                  <a:pt x="5342" y="270"/>
                </a:cubicBezTo>
                <a:cubicBezTo>
                  <a:pt x="5328" y="238"/>
                  <a:pt x="5322" y="224"/>
                  <a:pt x="5322" y="212"/>
                </a:cubicBezTo>
                <a:cubicBezTo>
                  <a:pt x="5322" y="202"/>
                  <a:pt x="5328" y="196"/>
                  <a:pt x="5348" y="192"/>
                </a:cubicBezTo>
                <a:cubicBezTo>
                  <a:pt x="5348" y="180"/>
                  <a:pt x="5348" y="180"/>
                  <a:pt x="5348" y="180"/>
                </a:cubicBezTo>
                <a:cubicBezTo>
                  <a:pt x="5220" y="180"/>
                  <a:pt x="5220" y="180"/>
                  <a:pt x="5220" y="180"/>
                </a:cubicBezTo>
                <a:cubicBezTo>
                  <a:pt x="5220" y="192"/>
                  <a:pt x="5220" y="192"/>
                  <a:pt x="5220" y="192"/>
                </a:cubicBezTo>
                <a:cubicBezTo>
                  <a:pt x="5252" y="194"/>
                  <a:pt x="5254" y="198"/>
                  <a:pt x="5296" y="292"/>
                </a:cubicBezTo>
                <a:cubicBezTo>
                  <a:pt x="5368" y="450"/>
                  <a:pt x="5368" y="450"/>
                  <a:pt x="5368" y="450"/>
                </a:cubicBezTo>
                <a:cubicBezTo>
                  <a:pt x="5344" y="512"/>
                  <a:pt x="5306" y="546"/>
                  <a:pt x="5228" y="564"/>
                </a:cubicBezTo>
                <a:cubicBezTo>
                  <a:pt x="5232" y="576"/>
                  <a:pt x="5246" y="600"/>
                  <a:pt x="5254" y="606"/>
                </a:cubicBezTo>
                <a:cubicBezTo>
                  <a:pt x="5356" y="564"/>
                  <a:pt x="5376" y="498"/>
                  <a:pt x="5412" y="396"/>
                </a:cubicBezTo>
                <a:cubicBezTo>
                  <a:pt x="5466" y="242"/>
                  <a:pt x="5466" y="242"/>
                  <a:pt x="5466" y="242"/>
                </a:cubicBezTo>
                <a:cubicBezTo>
                  <a:pt x="5478" y="206"/>
                  <a:pt x="5498" y="192"/>
                  <a:pt x="5516" y="192"/>
                </a:cubicBezTo>
              </a:path>
            </a:pathLst>
          </a:custGeom>
          <a:solidFill>
            <a:srgbClr val="002960"/>
          </a:solidFill>
          <a:ln>
            <a:noFill/>
          </a:ln>
        </p:spPr>
        <p:txBody>
          <a:bodyPr vert="horz" wrap="square" lIns="69973" tIns="34986" rIns="69973" bIns="3498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0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224" baseline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722" y="849501"/>
            <a:ext cx="2336569" cy="149071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8696930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n-US" sz="816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6202975" y="4785834"/>
            <a:ext cx="675372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12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6202976" y="4880042"/>
            <a:ext cx="2861839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612" baseline="0" noProof="0">
                <a:solidFill>
                  <a:schemeClr val="bg1"/>
                </a:solidFill>
                <a:latin typeface="+mn-lt"/>
              </a:rPr>
              <a:t>Last Modified 05/11/2018 18:04 GMT Standard Time</a:t>
            </a:r>
            <a:endParaRPr lang="en-US" sz="612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6202976" y="4974252"/>
            <a:ext cx="2714247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612" baseline="0" noProof="0">
                <a:solidFill>
                  <a:schemeClr val="bg1"/>
                </a:solidFill>
                <a:latin typeface="+mn-lt"/>
              </a:rPr>
              <a:t>Printed 05/11/2018 16:35 GMT Standard Time</a:t>
            </a:r>
            <a:endParaRPr lang="en-US" sz="612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2314475" y="1097667"/>
            <a:ext cx="6607211" cy="37683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49" b="0" baseline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2314475" y="2386825"/>
            <a:ext cx="6607211" cy="16486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071" cap="all" baseline="0">
                <a:solidFill>
                  <a:schemeClr val="accent6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2314475" y="2742784"/>
            <a:ext cx="6358614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1071" baseline="0" noProof="0" dirty="0">
                <a:solidFill>
                  <a:schemeClr val="accent6"/>
                </a:solidFill>
                <a:latin typeface="+mn-lt"/>
              </a:rPr>
              <a:t>Document type | Date</a:t>
            </a:r>
          </a:p>
        </p:txBody>
      </p:sp>
      <p:sp>
        <p:nvSpPr>
          <p:cNvPr id="26" name="Disclaimer-English (United States)" hidden="1"/>
          <p:cNvSpPr>
            <a:spLocks noChangeArrowheads="1"/>
          </p:cNvSpPr>
          <p:nvPr/>
        </p:nvSpPr>
        <p:spPr bwMode="black">
          <a:xfrm>
            <a:off x="2128471" y="4785834"/>
            <a:ext cx="3918450" cy="27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 anchorCtr="0">
            <a:noAutofit/>
          </a:bodyPr>
          <a:lstStyle/>
          <a:p>
            <a:pPr defTabSz="821216" eaLnBrk="0" hangingPunct="0"/>
            <a:r>
              <a:rPr lang="en-US" sz="612" baseline="0" dirty="0">
                <a:solidFill>
                  <a:schemeClr val="bg1"/>
                </a:solidFill>
                <a:latin typeface="+mn-lt"/>
              </a:rPr>
              <a:t>CONFIDENTIAL AND PROPRIETARY</a:t>
            </a:r>
          </a:p>
          <a:p>
            <a:pPr defTabSz="821216" eaLnBrk="0" hangingPunct="0"/>
            <a:r>
              <a:rPr lang="en-US" sz="612" baseline="0" dirty="0">
                <a:solidFill>
                  <a:schemeClr val="bg1"/>
                </a:solidFill>
                <a:latin typeface="+mn-lt"/>
              </a:rPr>
              <a:t>Any use of this material without specific permission of McKinsey &amp; Company is strictly prohibited</a:t>
            </a:r>
          </a:p>
        </p:txBody>
      </p:sp>
    </p:spTree>
    <p:extLst>
      <p:ext uri="{BB962C8B-B14F-4D97-AF65-F5344CB8AC3E}">
        <p14:creationId xmlns:p14="http://schemas.microsoft.com/office/powerpoint/2010/main" val="11970761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903">
          <p15:clr>
            <a:srgbClr val="FBAE40"/>
          </p15:clr>
        </p15:guide>
        <p15:guide id="2" pos="73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48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A13FB-AFD1-479D-8680-6A662650D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5664D-257E-4993-B70F-FCC9485A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20891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65" indent="0" algn="ctr">
              <a:buNone/>
              <a:defRPr sz="1125"/>
            </a:lvl2pPr>
            <a:lvl3pPr marL="514330" indent="0" algn="ctr">
              <a:buNone/>
              <a:defRPr sz="1013"/>
            </a:lvl3pPr>
            <a:lvl4pPr marL="771494" indent="0" algn="ctr">
              <a:buNone/>
              <a:defRPr sz="900"/>
            </a:lvl4pPr>
            <a:lvl5pPr marL="1028659" indent="0" algn="ctr">
              <a:buNone/>
              <a:defRPr sz="900"/>
            </a:lvl5pPr>
            <a:lvl6pPr marL="1285824" indent="0" algn="ctr">
              <a:buNone/>
              <a:defRPr sz="900"/>
            </a:lvl6pPr>
            <a:lvl7pPr marL="1542989" indent="0" algn="ctr">
              <a:buNone/>
              <a:defRPr sz="900"/>
            </a:lvl7pPr>
            <a:lvl8pPr marL="1800153" indent="0" algn="ctr">
              <a:buNone/>
              <a:defRPr sz="900"/>
            </a:lvl8pPr>
            <a:lvl9pPr marL="2057318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847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981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6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49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5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2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5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640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136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5" indent="0">
              <a:buNone/>
              <a:defRPr sz="1125" b="1"/>
            </a:lvl2pPr>
            <a:lvl3pPr marL="514330" indent="0">
              <a:buNone/>
              <a:defRPr sz="1013" b="1"/>
            </a:lvl3pPr>
            <a:lvl4pPr marL="771494" indent="0">
              <a:buNone/>
              <a:defRPr sz="900" b="1"/>
            </a:lvl4pPr>
            <a:lvl5pPr marL="1028659" indent="0">
              <a:buNone/>
              <a:defRPr sz="900" b="1"/>
            </a:lvl5pPr>
            <a:lvl6pPr marL="1285824" indent="0">
              <a:buNone/>
              <a:defRPr sz="900" b="1"/>
            </a:lvl6pPr>
            <a:lvl7pPr marL="1542989" indent="0">
              <a:buNone/>
              <a:defRPr sz="900" b="1"/>
            </a:lvl7pPr>
            <a:lvl8pPr marL="1800153" indent="0">
              <a:buNone/>
              <a:defRPr sz="900" b="1"/>
            </a:lvl8pPr>
            <a:lvl9pPr marL="2057318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5" indent="0">
              <a:buNone/>
              <a:defRPr sz="1125" b="1"/>
            </a:lvl2pPr>
            <a:lvl3pPr marL="514330" indent="0">
              <a:buNone/>
              <a:defRPr sz="1013" b="1"/>
            </a:lvl3pPr>
            <a:lvl4pPr marL="771494" indent="0">
              <a:buNone/>
              <a:defRPr sz="900" b="1"/>
            </a:lvl4pPr>
            <a:lvl5pPr marL="1028659" indent="0">
              <a:buNone/>
              <a:defRPr sz="900" b="1"/>
            </a:lvl5pPr>
            <a:lvl6pPr marL="1285824" indent="0">
              <a:buNone/>
              <a:defRPr sz="900" b="1"/>
            </a:lvl6pPr>
            <a:lvl7pPr marL="1542989" indent="0">
              <a:buNone/>
              <a:defRPr sz="900" b="1"/>
            </a:lvl7pPr>
            <a:lvl8pPr marL="1800153" indent="0">
              <a:buNone/>
              <a:defRPr sz="900" b="1"/>
            </a:lvl8pPr>
            <a:lvl9pPr marL="2057318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2580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67430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446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5" indent="0">
              <a:buNone/>
              <a:defRPr sz="788"/>
            </a:lvl2pPr>
            <a:lvl3pPr marL="514330" indent="0">
              <a:buNone/>
              <a:defRPr sz="675"/>
            </a:lvl3pPr>
            <a:lvl4pPr marL="771494" indent="0">
              <a:buNone/>
              <a:defRPr sz="563"/>
            </a:lvl4pPr>
            <a:lvl5pPr marL="1028659" indent="0">
              <a:buNone/>
              <a:defRPr sz="563"/>
            </a:lvl5pPr>
            <a:lvl6pPr marL="1285824" indent="0">
              <a:buNone/>
              <a:defRPr sz="563"/>
            </a:lvl6pPr>
            <a:lvl7pPr marL="1542989" indent="0">
              <a:buNone/>
              <a:defRPr sz="563"/>
            </a:lvl7pPr>
            <a:lvl8pPr marL="1800153" indent="0">
              <a:buNone/>
              <a:defRPr sz="563"/>
            </a:lvl8pPr>
            <a:lvl9pPr marL="2057318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236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65" indent="0">
              <a:buNone/>
              <a:defRPr sz="1575"/>
            </a:lvl2pPr>
            <a:lvl3pPr marL="514330" indent="0">
              <a:buNone/>
              <a:defRPr sz="1350"/>
            </a:lvl3pPr>
            <a:lvl4pPr marL="771494" indent="0">
              <a:buNone/>
              <a:defRPr sz="1125"/>
            </a:lvl4pPr>
            <a:lvl5pPr marL="1028659" indent="0">
              <a:buNone/>
              <a:defRPr sz="1125"/>
            </a:lvl5pPr>
            <a:lvl6pPr marL="1285824" indent="0">
              <a:buNone/>
              <a:defRPr sz="1125"/>
            </a:lvl6pPr>
            <a:lvl7pPr marL="1542989" indent="0">
              <a:buNone/>
              <a:defRPr sz="1125"/>
            </a:lvl7pPr>
            <a:lvl8pPr marL="1800153" indent="0">
              <a:buNone/>
              <a:defRPr sz="1125"/>
            </a:lvl8pPr>
            <a:lvl9pPr marL="2057318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65" indent="0">
              <a:buNone/>
              <a:defRPr sz="788"/>
            </a:lvl2pPr>
            <a:lvl3pPr marL="514330" indent="0">
              <a:buNone/>
              <a:defRPr sz="675"/>
            </a:lvl3pPr>
            <a:lvl4pPr marL="771494" indent="0">
              <a:buNone/>
              <a:defRPr sz="563"/>
            </a:lvl4pPr>
            <a:lvl5pPr marL="1028659" indent="0">
              <a:buNone/>
              <a:defRPr sz="563"/>
            </a:lvl5pPr>
            <a:lvl6pPr marL="1285824" indent="0">
              <a:buNone/>
              <a:defRPr sz="563"/>
            </a:lvl6pPr>
            <a:lvl7pPr marL="1542989" indent="0">
              <a:buNone/>
              <a:defRPr sz="563"/>
            </a:lvl7pPr>
            <a:lvl8pPr marL="1800153" indent="0">
              <a:buNone/>
              <a:defRPr sz="563"/>
            </a:lvl8pPr>
            <a:lvl9pPr marL="2057318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5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08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211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128D7-C5E2-4A18-9EA4-2B2EB401E8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11/18/19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0A51-F3CB-4E37-AC58-6F518F5648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8671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7"/>
          <p:cNvSpPr/>
          <p:nvPr userDrawn="1"/>
        </p:nvSpPr>
        <p:spPr>
          <a:xfrm flipV="1">
            <a:off x="242982" y="4736740"/>
            <a:ext cx="8658037" cy="21991"/>
          </a:xfrm>
          <a:custGeom>
            <a:avLst/>
            <a:gdLst/>
            <a:ahLst/>
            <a:cxnLst/>
            <a:rect l="l" t="t" r="r" b="b"/>
            <a:pathLst>
              <a:path w="14040485">
                <a:moveTo>
                  <a:pt x="0" y="0"/>
                </a:moveTo>
                <a:lnTo>
                  <a:pt x="1404000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88" dirty="0"/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2811062" y="1186444"/>
            <a:ext cx="3521878" cy="3640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Holder 4"/>
          <p:cNvSpPr>
            <a:spLocks noGrp="1"/>
          </p:cNvSpPr>
          <p:nvPr>
            <p:ph type="ftr" sz="quarter" idx="5"/>
          </p:nvPr>
        </p:nvSpPr>
        <p:spPr>
          <a:xfrm>
            <a:off x="7898880" y="4860050"/>
            <a:ext cx="1002138" cy="12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86" b="0" i="0">
                <a:solidFill>
                  <a:schemeClr val="bg1"/>
                </a:solidFill>
                <a:latin typeface="KPF TheSans"/>
                <a:cs typeface="KPF TheSans"/>
              </a:defRPr>
            </a:lvl1pPr>
          </a:lstStyle>
          <a:p>
            <a:pPr marL="7677">
              <a:spcBef>
                <a:spcPts val="42"/>
              </a:spcBef>
            </a:pPr>
            <a:r>
              <a:rPr lang="en-GB"/>
              <a:t>Gtc Europe -</a:t>
            </a:r>
            <a:r>
              <a:rPr lang="en-GB" spc="-61"/>
              <a:t> </a:t>
            </a:r>
            <a:r>
              <a:rPr lang="en-GB"/>
              <a:t>2018</a:t>
            </a:r>
            <a:endParaRPr lang="en-GB" dirty="0"/>
          </a:p>
        </p:txBody>
      </p:sp>
      <p:pic>
        <p:nvPicPr>
          <p:cNvPr id="5" name="Shape 53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968" y="4757150"/>
            <a:ext cx="246250" cy="24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287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7898880" y="4860050"/>
            <a:ext cx="1002138" cy="12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86" b="0" i="0">
                <a:solidFill>
                  <a:schemeClr val="bg1"/>
                </a:solidFill>
                <a:latin typeface="KPF TheSans"/>
                <a:cs typeface="KPF TheSans"/>
              </a:defRPr>
            </a:lvl1pPr>
          </a:lstStyle>
          <a:p>
            <a:pPr marL="7677">
              <a:spcBef>
                <a:spcPts val="42"/>
              </a:spcBef>
            </a:pPr>
            <a:r>
              <a:rPr lang="en-GB"/>
              <a:t>Gtc Europe -</a:t>
            </a:r>
            <a:r>
              <a:rPr lang="en-GB" spc="-61"/>
              <a:t> </a:t>
            </a:r>
            <a:r>
              <a:rPr lang="en-GB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934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6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629" y="740450"/>
            <a:ext cx="4629150" cy="3655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7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342900"/>
            <a:ext cx="2948940" cy="120015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629" y="740450"/>
            <a:ext cx="4629150" cy="3655100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43050"/>
            <a:ext cx="2948940" cy="2858929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6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13" Type="http://schemas.openxmlformats.org/officeDocument/2006/relationships/tags" Target="../tags/tag6.xml"/><Relationship Id="rId18" Type="http://schemas.openxmlformats.org/officeDocument/2006/relationships/tags" Target="../tags/tag11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21" Type="http://schemas.openxmlformats.org/officeDocument/2006/relationships/tags" Target="../tags/tag14.xml"/><Relationship Id="rId7" Type="http://schemas.openxmlformats.org/officeDocument/2006/relationships/vmlDrawing" Target="../drawings/vmlDrawing1.vml"/><Relationship Id="rId12" Type="http://schemas.openxmlformats.org/officeDocument/2006/relationships/tags" Target="../tags/tag5.xml"/><Relationship Id="rId17" Type="http://schemas.openxmlformats.org/officeDocument/2006/relationships/tags" Target="../tags/tag10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9.xml"/><Relationship Id="rId20" Type="http://schemas.openxmlformats.org/officeDocument/2006/relationships/tags" Target="../tags/tag13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11" Type="http://schemas.openxmlformats.org/officeDocument/2006/relationships/tags" Target="../tags/tag4.xml"/><Relationship Id="rId24" Type="http://schemas.openxmlformats.org/officeDocument/2006/relationships/tags" Target="../tags/tag17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8.xml"/><Relationship Id="rId23" Type="http://schemas.openxmlformats.org/officeDocument/2006/relationships/tags" Target="../tags/tag16.xml"/><Relationship Id="rId10" Type="http://schemas.openxmlformats.org/officeDocument/2006/relationships/tags" Target="../tags/tag3.xml"/><Relationship Id="rId19" Type="http://schemas.openxmlformats.org/officeDocument/2006/relationships/tags" Target="../tags/tag12.xml"/><Relationship Id="rId4" Type="http://schemas.openxmlformats.org/officeDocument/2006/relationships/slideLayout" Target="../slideLayouts/slideLayout59.xml"/><Relationship Id="rId9" Type="http://schemas.openxmlformats.org/officeDocument/2006/relationships/tags" Target="../tags/tag2.xml"/><Relationship Id="rId14" Type="http://schemas.openxmlformats.org/officeDocument/2006/relationships/tags" Target="../tags/tag7.xml"/><Relationship Id="rId22" Type="http://schemas.openxmlformats.org/officeDocument/2006/relationships/tags" Target="../tags/tag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457"/>
            <a:ext cx="7886700" cy="3262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93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457"/>
            <a:ext cx="7886700" cy="3262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82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9265-0425-4E40-A69A-C76164556BF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82"/>
            <a:ext cx="30861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82"/>
            <a:ext cx="2057400" cy="273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A4E9C-2138-7647-A6BF-5A38ABDCF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3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0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5488">
          <p15:clr>
            <a:srgbClr val="F26B43"/>
          </p15:clr>
        </p15:guide>
        <p15:guide id="4" orient="horz" pos="2970">
          <p15:clr>
            <a:srgbClr val="F26B43"/>
          </p15:clr>
        </p15:guide>
        <p15:guide id="5" pos="272">
          <p15:clr>
            <a:srgbClr val="F26B43"/>
          </p15:clr>
        </p15:guide>
        <p15:guide id="6" orient="horz" pos="269">
          <p15:clr>
            <a:srgbClr val="F26B43"/>
          </p15:clr>
        </p15:guide>
        <p15:guide id="7" pos="3107">
          <p15:clr>
            <a:srgbClr val="F26B43"/>
          </p15:clr>
        </p15:guide>
        <p15:guide id="8" pos="2653">
          <p15:clr>
            <a:srgbClr val="F26B43"/>
          </p15:clr>
        </p15:guide>
        <p15:guide id="9" orient="horz" pos="1847">
          <p15:clr>
            <a:srgbClr val="F26B43"/>
          </p15:clr>
        </p15:guide>
        <p15:guide id="10" orient="horz" pos="1393">
          <p15:clr>
            <a:srgbClr val="F26B43"/>
          </p15:clr>
        </p15:guide>
        <p15:guide id="11" orient="horz" pos="252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4E9F5-A315-954B-8857-83840D68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61F41-3B49-D848-8032-44FFC9289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7EF62-7178-4E49-95E1-E005282685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B08C-ABC6-A046-BAA0-114E1D18DEF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F9492-AFBC-7641-923F-DD8F3E343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7B13F-4F8F-9F40-9725-05D40D6FB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D16E0-29D0-FD4E-A6F3-59F27EA50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0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D7034-6C96-D241-8E88-D5EEF882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258E8-B97D-B640-B149-31EAF36FE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F6DE0-79A4-3A4C-982A-6B1CF4D277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417C-C93C-7A4F-A559-153729A63A4B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C4BCA-01BA-4544-A3BC-5D7FAD1ED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2BAE4-9C63-AB4E-9CC0-62BA67749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22EC0-9943-184F-8BB0-A8E209BA2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1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think-cell Slide" r:id="rId25" imgW="270" imgH="270" progId="TCLayout.ActiveDocument.1">
                  <p:embed/>
                </p:oleObj>
              </mc:Choice>
              <mc:Fallback>
                <p:oleObj name="think-cell Slide" r:id="rId2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21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9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632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7993502" y="38876"/>
            <a:ext cx="92367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13542"/>
            <a:endParaRPr lang="en-US" sz="459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396260" y="1485004"/>
            <a:ext cx="1352934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459" baseline="0" noProof="0">
                <a:solidFill>
                  <a:schemeClr val="accent6"/>
                </a:solidFill>
                <a:latin typeface="+mn-lt"/>
                <a:ea typeface="+mn-ea"/>
              </a:rPr>
              <a:t>Last Modified 05/11/2018 18:04 GMT Standard Time</a:t>
            </a:r>
            <a:endParaRPr lang="en-US" sz="459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477211" y="3148490"/>
            <a:ext cx="119103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GB" sz="459" baseline="0" noProof="0">
                <a:solidFill>
                  <a:schemeClr val="accent6"/>
                </a:solidFill>
                <a:latin typeface="+mn-lt"/>
                <a:ea typeface="+mn-ea"/>
              </a:rPr>
              <a:t>Printed 05/11/2018 16:35 GMT Standard Time</a:t>
            </a:r>
            <a:endParaRPr lang="en-US" sz="459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0" y="176149"/>
            <a:ext cx="8794113" cy="23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21489" y="57977"/>
            <a:ext cx="37510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12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21490" y="424602"/>
            <a:ext cx="8794113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 baseline="0" noProof="0" dirty="0">
                <a:solidFill>
                  <a:schemeClr val="accent6"/>
                </a:solidFill>
                <a:latin typeface="+mn-lt"/>
                <a:ea typeface="+mn-ea"/>
              </a:rPr>
              <a:t>Unit of measure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21489" y="4826085"/>
            <a:ext cx="8722840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5597" indent="-65597">
              <a:defRPr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21489" y="4980366"/>
            <a:ext cx="7616490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77789" indent="-377789" defTabSz="913542">
              <a:tabLst/>
            </a:pPr>
            <a:r>
              <a:rPr lang="en-US" sz="612" baseline="0" noProof="0" dirty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482155" y="956403"/>
            <a:ext cx="4350891" cy="394814"/>
            <a:chOff x="915" y="705"/>
            <a:chExt cx="2686" cy="32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5"/>
              <a:ext cx="2686" cy="32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224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en-US" sz="1224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8546458" y="218666"/>
            <a:ext cx="369140" cy="121893"/>
            <a:chOff x="8379005" y="285750"/>
            <a:chExt cx="361770" cy="159288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9005" y="285750"/>
              <a:ext cx="361770" cy="15928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42">
                <a:buClr>
                  <a:schemeClr val="tx2"/>
                </a:buClr>
              </a:pPr>
              <a:r>
                <a:rPr lang="en-US" sz="612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9005" y="285750"/>
              <a:ext cx="0" cy="159288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9005" y="445038"/>
              <a:ext cx="361770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8331141" y="213807"/>
            <a:ext cx="588711" cy="763239"/>
            <a:chOff x="7835905" y="279400"/>
            <a:chExt cx="769311" cy="997394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4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8095597" y="213806"/>
            <a:ext cx="824388" cy="559152"/>
            <a:chOff x="7540629" y="279400"/>
            <a:chExt cx="1077285" cy="730694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515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515310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515310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515310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8280118" y="191940"/>
            <a:ext cx="639734" cy="999790"/>
            <a:chOff x="7769225" y="250825"/>
            <a:chExt cx="835986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515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15311" cy="184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22">
                <a:buClr>
                  <a:schemeClr val="tx2"/>
                </a:buClr>
              </a:pPr>
              <a:r>
                <a:rPr lang="en-US" sz="91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9002413" y="4979804"/>
            <a:ext cx="34986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5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111568" y="1493262"/>
            <a:ext cx="3292180" cy="1009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77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p:transition>
    <p:fade/>
  </p:transition>
  <p:hf hdr="0" ftr="0" dt="0"/>
  <p:txStyles>
    <p:titleStyle>
      <a:lvl1pPr algn="l" defTabSz="913542" rtl="0" eaLnBrk="1" fontAlgn="base" hangingPunct="1">
        <a:spcBef>
          <a:spcPct val="0"/>
        </a:spcBef>
        <a:spcAft>
          <a:spcPct val="0"/>
        </a:spcAft>
        <a:tabLst>
          <a:tab pos="275358" algn="l"/>
        </a:tabLst>
        <a:defRPr sz="153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2pPr>
      <a:lvl3pPr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3pPr>
      <a:lvl4pPr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4pPr>
      <a:lvl5pPr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5pPr>
      <a:lvl6pPr marL="466489"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6pPr>
      <a:lvl7pPr marL="932979"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7pPr>
      <a:lvl8pPr marL="1399467"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8pPr>
      <a:lvl9pPr marL="1865957" algn="l" defTabSz="913542" rtl="0" eaLnBrk="1" fontAlgn="base" hangingPunct="1">
        <a:spcBef>
          <a:spcPct val="0"/>
        </a:spcBef>
        <a:spcAft>
          <a:spcPct val="0"/>
        </a:spcAft>
        <a:defRPr sz="1938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22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n-US" sz="1224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48755" indent="-146000" algn="l" defTabSz="685122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n-US" sz="1224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341585" indent="-190076" algn="l" defTabSz="685122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n-US" sz="1224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71057" indent="-118453" algn="l" defTabSz="685122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n-US" sz="1224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572982" indent="-99170" algn="l" defTabSz="685122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n-US" sz="1224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765042" indent="-132820" algn="l" defTabSz="9135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42" indent="-132820" algn="l" defTabSz="9135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42" indent="-132820" algn="l" defTabSz="9135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42" indent="-132820" algn="l" defTabSz="9135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89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79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467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957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446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936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424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914" algn="l" defTabSz="93297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E2AFD-616F-6C43-8CEB-08AC821CB7C3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2C81C-2990-F247-831D-D45F32E7C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7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51433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2" indent="-128582" algn="l" defTabSz="51433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47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2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77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41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06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71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35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00" indent="-128582" algn="l" defTabSz="51433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5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0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94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59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24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89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53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18" algn="l" defTabSz="51433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 flipV="1">
            <a:off x="242982" y="4736740"/>
            <a:ext cx="8658037" cy="21991"/>
          </a:xfrm>
          <a:custGeom>
            <a:avLst/>
            <a:gdLst/>
            <a:ahLst/>
            <a:cxnLst/>
            <a:rect l="l" t="t" r="r" b="b"/>
            <a:pathLst>
              <a:path w="14040485">
                <a:moveTo>
                  <a:pt x="0" y="0"/>
                </a:moveTo>
                <a:lnTo>
                  <a:pt x="14040002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088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1062" y="1186443"/>
            <a:ext cx="352187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98880" y="4860050"/>
            <a:ext cx="1002138" cy="12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786" b="0" i="0">
                <a:solidFill>
                  <a:schemeClr val="bg1"/>
                </a:solidFill>
                <a:latin typeface="KPF TheSans"/>
                <a:cs typeface="KPF TheSans"/>
              </a:defRPr>
            </a:lvl1pPr>
          </a:lstStyle>
          <a:p>
            <a:pPr marL="7677">
              <a:spcBef>
                <a:spcPts val="42"/>
              </a:spcBef>
            </a:pPr>
            <a:r>
              <a:rPr lang="en-GB"/>
              <a:t>Gtc Europe -</a:t>
            </a:r>
            <a:r>
              <a:rPr lang="en-GB" spc="-61"/>
              <a:t> </a:t>
            </a:r>
            <a:r>
              <a:rPr lang="en-GB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289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4" r:id="rId3"/>
  </p:sldLayoutIdLst>
  <p:txStyles>
    <p:titleStyle>
      <a:lvl1pPr algn="ctr"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6380">
        <a:defRPr>
          <a:latin typeface="+mn-lt"/>
          <a:ea typeface="+mn-ea"/>
          <a:cs typeface="+mn-cs"/>
        </a:defRPr>
      </a:lvl2pPr>
      <a:lvl3pPr marL="552761">
        <a:defRPr>
          <a:latin typeface="+mn-lt"/>
          <a:ea typeface="+mn-ea"/>
          <a:cs typeface="+mn-cs"/>
        </a:defRPr>
      </a:lvl3pPr>
      <a:lvl4pPr marL="829140">
        <a:defRPr>
          <a:latin typeface="+mn-lt"/>
          <a:ea typeface="+mn-ea"/>
          <a:cs typeface="+mn-cs"/>
        </a:defRPr>
      </a:lvl4pPr>
      <a:lvl5pPr marL="1105520">
        <a:defRPr>
          <a:latin typeface="+mn-lt"/>
          <a:ea typeface="+mn-ea"/>
          <a:cs typeface="+mn-cs"/>
        </a:defRPr>
      </a:lvl5pPr>
      <a:lvl6pPr marL="1381901">
        <a:defRPr>
          <a:latin typeface="+mn-lt"/>
          <a:ea typeface="+mn-ea"/>
          <a:cs typeface="+mn-cs"/>
        </a:defRPr>
      </a:lvl6pPr>
      <a:lvl7pPr marL="1658281">
        <a:defRPr>
          <a:latin typeface="+mn-lt"/>
          <a:ea typeface="+mn-ea"/>
          <a:cs typeface="+mn-cs"/>
        </a:defRPr>
      </a:lvl7pPr>
      <a:lvl8pPr marL="1934661">
        <a:defRPr>
          <a:latin typeface="+mn-lt"/>
          <a:ea typeface="+mn-ea"/>
          <a:cs typeface="+mn-cs"/>
        </a:defRPr>
      </a:lvl8pPr>
      <a:lvl9pPr marL="22110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6380">
        <a:defRPr>
          <a:latin typeface="+mn-lt"/>
          <a:ea typeface="+mn-ea"/>
          <a:cs typeface="+mn-cs"/>
        </a:defRPr>
      </a:lvl2pPr>
      <a:lvl3pPr marL="552761">
        <a:defRPr>
          <a:latin typeface="+mn-lt"/>
          <a:ea typeface="+mn-ea"/>
          <a:cs typeface="+mn-cs"/>
        </a:defRPr>
      </a:lvl3pPr>
      <a:lvl4pPr marL="829140">
        <a:defRPr>
          <a:latin typeface="+mn-lt"/>
          <a:ea typeface="+mn-ea"/>
          <a:cs typeface="+mn-cs"/>
        </a:defRPr>
      </a:lvl4pPr>
      <a:lvl5pPr marL="1105520">
        <a:defRPr>
          <a:latin typeface="+mn-lt"/>
          <a:ea typeface="+mn-ea"/>
          <a:cs typeface="+mn-cs"/>
        </a:defRPr>
      </a:lvl5pPr>
      <a:lvl6pPr marL="1381901">
        <a:defRPr>
          <a:latin typeface="+mn-lt"/>
          <a:ea typeface="+mn-ea"/>
          <a:cs typeface="+mn-cs"/>
        </a:defRPr>
      </a:lvl6pPr>
      <a:lvl7pPr marL="1658281">
        <a:defRPr>
          <a:latin typeface="+mn-lt"/>
          <a:ea typeface="+mn-ea"/>
          <a:cs typeface="+mn-cs"/>
        </a:defRPr>
      </a:lvl7pPr>
      <a:lvl8pPr marL="1934661">
        <a:defRPr>
          <a:latin typeface="+mn-lt"/>
          <a:ea typeface="+mn-ea"/>
          <a:cs typeface="+mn-cs"/>
        </a:defRPr>
      </a:lvl8pPr>
      <a:lvl9pPr marL="221104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jpg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2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1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5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2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7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9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94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7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39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3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61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49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AEF7E-B0F1-F94E-840E-F304B05D3D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7A044-EC1D-7143-ADB6-6FB9526F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3429B-FB55-284B-BFC6-5F3D728E4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5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2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5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6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75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8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3955E-BD57-964B-92CB-43D51CB40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31E4A6-047D-B34F-968C-81FA097E9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25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6b5mFhQTSlGSQMM_8Y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D54ADD2-B89B-D845-937E-2A4D4C2DD368}" vid="{54B959FB-3F52-204C-A0D0-BD7A3EDBBAC9}"/>
    </a:ext>
  </a:extLst>
</a:theme>
</file>

<file path=ppt/theme/theme2.xml><?xml version="1.0" encoding="utf-8"?>
<a:theme xmlns:a="http://schemas.openxmlformats.org/drawingml/2006/main" name="Powerpoint_Centre for London Digital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Centre for London Digital2" id="{11F88C59-EF44-0942-93F6-2029E691DF96}" vid="{59209CA4-EDCC-1E47-8995-EDF1F0645784}"/>
    </a:ext>
  </a:extLst>
</a:theme>
</file>

<file path=ppt/theme/theme3.xml><?xml version="1.0" encoding="utf-8"?>
<a:theme xmlns:a="http://schemas.openxmlformats.org/drawingml/2006/main" name="1_Powerpoint_Centre for London Digital2">
  <a:themeElements>
    <a:clrScheme name="Centre for London Brand Colours - Digital">
      <a:dk1>
        <a:srgbClr val="1D2939"/>
      </a:dk1>
      <a:lt1>
        <a:srgbClr val="FFFFFF"/>
      </a:lt1>
      <a:dk2>
        <a:srgbClr val="0097D3"/>
      </a:dk2>
      <a:lt2>
        <a:srgbClr val="DCE4E8"/>
      </a:lt2>
      <a:accent1>
        <a:srgbClr val="5DD8F3"/>
      </a:accent1>
      <a:accent2>
        <a:srgbClr val="2AFDB7"/>
      </a:accent2>
      <a:accent3>
        <a:srgbClr val="FFD801"/>
      </a:accent3>
      <a:accent4>
        <a:srgbClr val="FE6501"/>
      </a:accent4>
      <a:accent5>
        <a:srgbClr val="FBFFFC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Centre for London Digital2" id="{602EDE76-9178-DF46-9D11-CBAA5F7C9760}" vid="{F65305ED-1A82-8545-8E20-15CDBC08C1E3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irm Format - template_Blue">
  <a:themeElements>
    <a:clrScheme name="MGI 2017">
      <a:dk1>
        <a:srgbClr val="000000"/>
      </a:dk1>
      <a:lt1>
        <a:srgbClr val="FFFFFF"/>
      </a:lt1>
      <a:dk2>
        <a:srgbClr val="333333"/>
      </a:dk2>
      <a:lt2>
        <a:srgbClr val="FEFEFE"/>
      </a:lt2>
      <a:accent1>
        <a:srgbClr val="C5C5C5"/>
      </a:accent1>
      <a:accent2>
        <a:srgbClr val="33BDF2"/>
      </a:accent2>
      <a:accent3>
        <a:srgbClr val="3485C6"/>
      </a:accent3>
      <a:accent4>
        <a:srgbClr val="333433"/>
      </a:accent4>
      <a:accent5>
        <a:srgbClr val="F27F00"/>
      </a:accent5>
      <a:accent6>
        <a:srgbClr val="808080"/>
      </a:accent6>
      <a:hlink>
        <a:srgbClr val="B5B38C"/>
      </a:hlink>
      <a:folHlink>
        <a:srgbClr val="00698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GI 2017">
        <a:dk1>
          <a:srgbClr val="000000"/>
        </a:dk1>
        <a:lt1>
          <a:srgbClr val="FFFFFF"/>
        </a:lt1>
        <a:dk2>
          <a:srgbClr val="333333"/>
        </a:dk2>
        <a:lt2>
          <a:srgbClr val="FEFEFE"/>
        </a:lt2>
        <a:accent1>
          <a:srgbClr val="C5C5C5"/>
        </a:accent1>
        <a:accent2>
          <a:srgbClr val="33BDF2"/>
        </a:accent2>
        <a:accent3>
          <a:srgbClr val="3485C6"/>
        </a:accent3>
        <a:accent4>
          <a:srgbClr val="333433"/>
        </a:accent4>
        <a:accent5>
          <a:srgbClr val="F27F00"/>
        </a:accent5>
        <a:accent6>
          <a:srgbClr val="808080"/>
        </a:accent6>
        <a:hlink>
          <a:srgbClr val="B5B38C"/>
        </a:hlink>
        <a:folHlink>
          <a:srgbClr val="0069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Teal">
      <a:srgbClr val="009AA6"/>
    </a:custClr>
    <a:custClr name="Apple">
      <a:srgbClr val="A2AD00"/>
    </a:custClr>
    <a:custClr name="Yellow">
      <a:srgbClr val="FFD000"/>
    </a:custClr>
    <a:custClr name="Red">
      <a:srgbClr val="CD202C"/>
    </a:custClr>
    <a:custClr name="Rust">
      <a:srgbClr val="B55F00"/>
    </a:custClr>
    <a:custClr name="Purple">
      <a:srgbClr val="66307C"/>
    </a:custClr>
    <a:custClr name="Ocean">
      <a:srgbClr val="0B79A3"/>
    </a:custClr>
    <a:custClr name="Dk ocean">
      <a:srgbClr val="1A4263"/>
    </a:custClr>
    <a:custClr name="Blue-gray">
      <a:srgbClr val="7D9AAA"/>
    </a:custClr>
    <a:custClr name="Lt gray">
      <a:srgbClr val="DDDDDD"/>
    </a:custClr>
  </a:custClrLst>
  <a:extLst>
    <a:ext uri="{05A4C25C-085E-4340-85A3-A5531E510DB2}">
      <thm15:themeFamily xmlns:thm15="http://schemas.microsoft.com/office/thememl/2012/main" name="MGI presentation 16x9_Aug2017.potx" id="{8BBE6EA2-A00F-43B3-98B0-5BCB12C0471A}" vid="{6FAF0131-DF66-47F2-B422-33F30F897616}"/>
    </a:ext>
  </a:extLst>
</a:theme>
</file>

<file path=ppt/theme/theme7.xml><?xml version="1.0" encoding="utf-8"?>
<a:theme xmlns:a="http://schemas.openxmlformats.org/drawingml/2006/main" name="1_CentreforLondon Theme">
  <a:themeElements>
    <a:clrScheme name="Centre for London Brand Colours - Digital">
      <a:dk1>
        <a:srgbClr val="1D2939"/>
      </a:dk1>
      <a:lt1>
        <a:srgbClr val="FFFFFF"/>
      </a:lt1>
      <a:dk2>
        <a:srgbClr val="0097D3"/>
      </a:dk2>
      <a:lt2>
        <a:srgbClr val="DCE4E8"/>
      </a:lt2>
      <a:accent1>
        <a:srgbClr val="5DD8F3"/>
      </a:accent1>
      <a:accent2>
        <a:srgbClr val="2AFDB7"/>
      </a:accent2>
      <a:accent3>
        <a:srgbClr val="FFD801"/>
      </a:accent3>
      <a:accent4>
        <a:srgbClr val="FE6501"/>
      </a:accent4>
      <a:accent5>
        <a:srgbClr val="FBFFFC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D54ADD2-B89B-D845-937E-2A4D4C2DD368}" vid="{E52F049D-379D-5447-AF70-7E3E97B0871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70D0FE8DF144924F890100141ED3" ma:contentTypeVersion="10" ma:contentTypeDescription="Create a new document." ma:contentTypeScope="" ma:versionID="9d404f1a30f69aab7b182b639a2b548f">
  <xsd:schema xmlns:xsd="http://www.w3.org/2001/XMLSchema" xmlns:xs="http://www.w3.org/2001/XMLSchema" xmlns:p="http://schemas.microsoft.com/office/2006/metadata/properties" xmlns:ns2="48db5059-7e18-40d1-a56e-7970b636597a" xmlns:ns3="de92497c-30b8-4f3a-8f80-3aa39648063f" targetNamespace="http://schemas.microsoft.com/office/2006/metadata/properties" ma:root="true" ma:fieldsID="d2a6ba9793311db33af1da384c381d88" ns2:_="" ns3:_="">
    <xsd:import namespace="48db5059-7e18-40d1-a56e-7970b636597a"/>
    <xsd:import namespace="de92497c-30b8-4f3a-8f80-3aa3964806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b5059-7e18-40d1-a56e-7970b63659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2497c-30b8-4f3a-8f80-3aa39648063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e92497c-30b8-4f3a-8f80-3aa39648063f">
      <UserInfo>
        <DisplayName>Sam Blake</DisplayName>
        <AccountId>654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11E95B-90C9-4AD2-9717-3020B1E7E9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db5059-7e18-40d1-a56e-7970b636597a"/>
    <ds:schemaRef ds:uri="de92497c-30b8-4f3a-8f80-3aa39648063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8A497D-FF64-4209-B9A7-624ECD51D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47896B-E8C7-48C2-91E4-D875A589458E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de92497c-30b8-4f3a-8f80-3aa39648063f"/>
    <ds:schemaRef ds:uri="48db5059-7e18-40d1-a56e-7970b636597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template_v1</Template>
  <TotalTime>2992</TotalTime>
  <Pages>0</Pages>
  <Words>24</Words>
  <Characters>0</Characters>
  <Application>Microsoft Macintosh PowerPoint</Application>
  <PresentationFormat>On-screen Show (16:9)</PresentationFormat>
  <Lines>0</Lines>
  <Paragraphs>24</Paragraphs>
  <Slides>24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Calibri</vt:lpstr>
      <vt:lpstr>Calibri Light</vt:lpstr>
      <vt:lpstr>KPF TheSans</vt:lpstr>
      <vt:lpstr>Optima</vt:lpstr>
      <vt:lpstr>Custom Design</vt:lpstr>
      <vt:lpstr>Powerpoint_Centre for London Digital2</vt:lpstr>
      <vt:lpstr>1_Powerpoint_Centre for London Digital2</vt:lpstr>
      <vt:lpstr>2_Custom Design</vt:lpstr>
      <vt:lpstr>1_Custom Design</vt:lpstr>
      <vt:lpstr>Firm Format - template_Blue</vt:lpstr>
      <vt:lpstr>1_CentreforLondon Theme</vt:lpstr>
      <vt:lpstr>7_Office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  Subtitle of project/event/roundtable goes here </dc:title>
  <dc:subject/>
  <dc:creator>Microsoft Office User</dc:creator>
  <cp:keywords/>
  <dc:description/>
  <cp:lastModifiedBy>Megha Hirani</cp:lastModifiedBy>
  <cp:revision>251</cp:revision>
  <cp:lastPrinted>2018-07-03T17:22:31Z</cp:lastPrinted>
  <dcterms:created xsi:type="dcterms:W3CDTF">2017-10-06T13:49:14Z</dcterms:created>
  <dcterms:modified xsi:type="dcterms:W3CDTF">2019-11-18T08:51:20Z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0x010100933070D0FE8DF144924F890100141ED3</vt:lpwstr>
  </property>
</Properties>
</file>